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6004500"/>
  <p:notesSz cx="6858000" cy="9144000"/>
  <p:defaultTextStyle>
    <a:defPPr>
      <a:defRPr lang="en-U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14" autoAdjust="0"/>
  </p:normalViewPr>
  <p:slideViewPr>
    <p:cSldViewPr>
      <p:cViewPr>
        <p:scale>
          <a:sx n="40" d="100"/>
          <a:sy n="40" d="100"/>
        </p:scale>
        <p:origin x="-258" y="5850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explosion val="61"/>
          <c:dLbls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Sheet1!$A$3:$A$4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45</c:v>
                </c:pt>
                <c:pt idx="1">
                  <c:v>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4184" y="44105512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3117" y="44105512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1441849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1441849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0157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E2756-E9E1-4A95-9888-CBA4F1B07A5F}" type="datetimeFigureOut">
              <a:rPr lang="en-US" smtClean="0"/>
              <a:pPr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2E33-F7B4-4BA0-AEEA-B6A166272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hart" Target="../charts/chart1.xml"/><Relationship Id="rId3" Type="http://schemas.openxmlformats.org/officeDocument/2006/relationships/image" Target="../media/image2.jpeg"/><Relationship Id="rId7" Type="http://schemas.openxmlformats.org/officeDocument/2006/relationships/image" Target="../media/image5.emf"/><Relationship Id="rId12" Type="http://schemas.openxmlformats.org/officeDocument/2006/relationships/hyperlink" Target="https://zdravlje.gov.hr/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tzdubrovnik.hr/get/znamenitosti/78235/lazareti_najstarija_karantena_na_svijetu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rcak.srce.hr/file/19617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5" Type="http://schemas.openxmlformats.org/officeDocument/2006/relationships/hyperlink" Target="https://www.bib.irb.hr/695137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hyperlink" Target="https://tzdubrovnik.hr/get/znamenitosti/78235/lazareti_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5875" y="4000402"/>
            <a:ext cx="147876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OŠ Bogumila Tonija     Zagrebačka županija         Samobor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mentor: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 Nataša Kletečki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savjetnik</a:t>
            </a:r>
            <a:endParaRPr lang="hr-HR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Dora Bošnjak, 5d; Petra Ćurković, 5d;  Anastasija Fartek, 5a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9015" y="2071576"/>
            <a:ext cx="178818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KAKO SPRIJEČITI I LIJEČITI ZARAZNE BOLESTI</a:t>
            </a:r>
            <a:endParaRPr lang="hr-HR" sz="5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5400" dirty="0" smtClean="0">
                <a:latin typeface="Times New Roman" pitchFamily="18" charset="0"/>
                <a:cs typeface="Times New Roman" pitchFamily="18" charset="0"/>
              </a:rPr>
              <a:t>Prevencija  zaraznih bolesti na području Samobora u 20-tom st.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16483" y="4357592"/>
            <a:ext cx="1762125" cy="210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5" descr="OŠ BOGUMIL TONI, SAMOBOR - VM Gradnj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45375" y="4429030"/>
            <a:ext cx="2500330" cy="1868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 descr="VZG Samobor – VZZ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460019" y="2785956"/>
            <a:ext cx="1143008" cy="14978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1528685" y="12501524"/>
            <a:ext cx="57864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istražiti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pandemijske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učinke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Tx/>
              <a:buChar char="-"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ispitati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informiranost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razreda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r-H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naše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spriječavanju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liječenju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r-H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0915" y="7000798"/>
            <a:ext cx="161449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Geopolitički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utjecao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njezinu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povijest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a 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činjenic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pogodoval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širenju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infektologija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razvijala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zajedno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iskustvima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stjecali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susrećući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bolešću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karantene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(Sl.1)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leproziji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(Sl.2)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osamice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primitivni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bolnica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pacjentima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preuzeli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samostani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najstarijim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pisanim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tragovima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latinici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glagoljici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Vinodolu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Trogiru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Zadru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Šibeniku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Dubrovniku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Splitu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Kotoru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nalazimo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upute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postupku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kužnim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bolesnicima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https://hrcak.srce.hr/file/19617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Suvremena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infektologija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počinje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svugdje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Europi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razvijati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sredinom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stoljeća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primjenjujući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prethodne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spoznaje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medicinske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Krajem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početkom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stoljeća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otvaraju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bolnicama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kužni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odjeli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1898.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Varaždinu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Zagrebu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1893.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osniva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Kužna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bolnica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Zelenom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bregu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Cijepljenje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iskorijenilo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variola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hr-H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kontrolirane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poliomijelitis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pic>
        <p:nvPicPr>
          <p:cNvPr id="14" name="Picture 13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29477" y="21717026"/>
            <a:ext cx="3643338" cy="455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4305" y="21717026"/>
            <a:ext cx="342902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slika.jpg"/>
          <p:cNvPicPr/>
          <p:nvPr/>
        </p:nvPicPr>
        <p:blipFill>
          <a:blip r:embed="rId9"/>
          <a:stretch>
            <a:fillRect/>
          </a:stretch>
        </p:blipFill>
        <p:spPr>
          <a:xfrm>
            <a:off x="4171891" y="21717026"/>
            <a:ext cx="3286148" cy="4500594"/>
          </a:xfrm>
          <a:prstGeom prst="rect">
            <a:avLst/>
          </a:prstGeom>
        </p:spPr>
      </p:pic>
      <p:pic>
        <p:nvPicPr>
          <p:cNvPr id="17" name="Picture 16" descr="LAZARETI - najstarija karantena na svijetu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57313" y="7000798"/>
            <a:ext cx="564360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leprozij.jpg"/>
          <p:cNvPicPr/>
          <p:nvPr/>
        </p:nvPicPr>
        <p:blipFill>
          <a:blip r:embed="rId11"/>
          <a:stretch>
            <a:fillRect/>
          </a:stretch>
        </p:blipFill>
        <p:spPr>
          <a:xfrm>
            <a:off x="18030863" y="11072764"/>
            <a:ext cx="5715040" cy="364333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600915" y="11001326"/>
            <a:ext cx="102156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Zdravstvena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tijekom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polovice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medicinsko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pedagošku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suradnju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liječničkog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učiteljskog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kadra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Donosi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zdravstvenoj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skrbi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ustrojstvu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higijenskom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standardu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pučkim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nastavi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liječničkom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nadzoru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mehanizmima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sprečavanja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to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učestalim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kampanjama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pokušava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doprijeti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najširih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slojeva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promidžbu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uključuju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tadašnji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raspoloživi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radiopostaje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kina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projekcijama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filmova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ilustriranih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reklamnih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materijala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objave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publikacija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prezentacija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(Sl.3)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zdravstvene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Instituta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socijalnu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medicinu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Zagrebu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1924. </a:t>
            </a:r>
            <a:r>
              <a:rPr lang="hr-HR" sz="24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narodnog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Zagrebu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1926.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Fatović-Ferenčić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Hofgräff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2014).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4305" y="16073424"/>
            <a:ext cx="23717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Podatke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istraživanje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prikupljali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istražujući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literatur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anketirajući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hr-HR" sz="24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azreda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Anketa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obuhvaćala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uzorak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sadržavala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jedeća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- https://forms.office.com/r/kjkk2xKW5v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9991" y="17359308"/>
            <a:ext cx="237888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istraživanjem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obuhvatili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istraživanje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prevencije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naglaskom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20-to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zapisima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srednjeg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vijeka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nalazimo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podatke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kupalištima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smještena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riječice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termalne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izvore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Ovakva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kupališta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vodili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fratri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Nalazimo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podatak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cisterciti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darovnicom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Ivana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Okićkog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1277.g.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dobili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uzdržavanje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opatovine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Heleni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korištenje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1862.g.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tadašnji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uredio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Ljudevit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Šmithen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sagradio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natkriveni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bazen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1902.g.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kupalište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prirodno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liječilište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izrađeno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1904.g.,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Hidropatsko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kupalište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Pronašli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podatak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19-tom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postojale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kolerne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smještani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umirući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kolere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1885.g.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1888.g.postoji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proglas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dopis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cijepljenju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kozak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boginje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a 1900.g.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Bišćan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zatvoriti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magarećeg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kašlja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hripavca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ospica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Početkom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20-tog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stoljeća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pojavljuje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plućnih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ističe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španjolske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gripe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stalno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prisutna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Lovasić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1992).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sprječavanje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našem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smjernice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naroda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 algn="just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prečavanje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važnije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podizanju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održavanju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dobrog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zdravstvenog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naroda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 algn="just"/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b)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uzdizanje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kulture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dužnost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pojedinca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458567" y="21216960"/>
            <a:ext cx="1314459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Veroneku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(1960)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postići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uspjeh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podizanju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narodnog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zdravlja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neophodno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najveću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posvetiti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stvaranju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organiziranju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djelovanju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patronažne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sestrinske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službe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Patronažna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služba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majke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ugroženih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problem 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susreće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patronažna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služba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našem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narodu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velik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posljednje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donekle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opao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njezin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intenzitet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navodi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Veronek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Statistički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pokazuju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smrtnost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prosjeka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Zagreb.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1939.g.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13.92%,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Zagreb 13.8%,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17.1%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Veronek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1960).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smanjila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učestalost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našem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Samoborskom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počeli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pregledi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odraslih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ugroženim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skupinama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omladine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omladine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15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starosti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provodile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tuberkulinske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pretrage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, a 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ispitivanje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odraslih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pretrage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rengenom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evidentiranja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rovodile su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preventivne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zdrastveno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prosvjećivanj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e,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higijensk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odgoj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cjepljenje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oboljelih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nemaju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znakove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aktivnog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oboljenja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provodilo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preventivno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tuberkulostatnim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lijekovima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Veronek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(1958)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ističe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čovjeka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pobudi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svjest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potrebi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Cijepljenje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masovno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cjepljenje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počelo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1948-1949.g,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nastavljeno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1951.g.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1953.g.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naredbi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obaveznom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besežiranju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obuhvatilo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djecu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omladinu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21.g.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cjepljena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izuzeti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preboljeli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 2017.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put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incidencija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10/100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stanovnika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https://zdravlje.gov.hr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1910.g.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iznosila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400/100 000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Hrvatske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 496/100 000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područje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Premda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obećavajući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7181" y="26860562"/>
            <a:ext cx="101441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Analizirajući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ankete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provedene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uzorku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razreda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došli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sljedećih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poznaju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epidemija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upoznati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prostoru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sprečavanja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90 %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u RH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kampanje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(Sl 4)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pandemijskih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čuli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Covid-19,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španjolsku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gripu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tuberkulozu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Covid-19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sezonsku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gripu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navode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spriječavanja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liječenja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provode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cijepljenje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izolacija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karantena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osobne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higijene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Chart 25"/>
          <p:cNvGraphicFramePr/>
          <p:nvPr/>
        </p:nvGraphicFramePr>
        <p:xfrm>
          <a:off x="1028619" y="30575338"/>
          <a:ext cx="507209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957841" y="30789652"/>
            <a:ext cx="185024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Analizirajući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rezultate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naših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potvrdili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pretpostavke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postavljene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početku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AutoNum type="alphaLcParenR"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oboljelih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trendove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Europi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hr-H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načini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prevencije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Samobora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u 20.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prate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trendove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Europi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AutoNum type="alphaLcParenR" startAt="3"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informirani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načinima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spriječavanja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liječenja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Učenici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poznaju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pojmove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pandemija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epidemija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nabrojati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pandemijskih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epidemijskih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suzbijanja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r-H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Bitka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zaraznim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bolestima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zarazne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prijetnja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globalnome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zdravlju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propitujući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pritom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naše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znanje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postojeće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kontrole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suzbijanja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744451" y="5857790"/>
            <a:ext cx="1534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530005" y="30003834"/>
            <a:ext cx="3082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ZAKLJUČAK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244121" y="15287606"/>
            <a:ext cx="3064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 smtClean="0"/>
              <a:t>METODE RADA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86865" y="16787804"/>
            <a:ext cx="4521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REZULTATI I RASPRAVA</a:t>
            </a:r>
            <a:endParaRPr lang="en-US" sz="36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885743" y="26146182"/>
            <a:ext cx="10215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Slika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Plakati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promicala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važnost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borbe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zaraznih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bolesti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Fatović-Ferenčić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Hofgräff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2014)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42933" y="34075800"/>
            <a:ext cx="5000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Slika 4. Provodi li se kampanja borbe</a:t>
            </a:r>
          </a:p>
          <a:p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protiv </a:t>
            </a: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zaraznih bolesti?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57313" y="10787012"/>
            <a:ext cx="50006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Slika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Lazareti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, Dubrovnik,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karantena  na svijetu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https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  <a:hlinkClick r:id="rId14"/>
              </a:rPr>
              <a:t>://tzdubrovnik.hr/get/znamenitosti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  <a:hlinkClick r:id="rId14"/>
              </a:rPr>
              <a:t>/</a:t>
            </a:r>
            <a:endParaRPr lang="hr-HR" sz="1800" u="sng" dirty="0" smtClean="0">
              <a:latin typeface="Times New Roman" pitchFamily="18" charset="0"/>
              <a:cs typeface="Times New Roman" pitchFamily="18" charset="0"/>
              <a:hlinkClick r:id="rId14"/>
            </a:endParaRPr>
          </a:p>
          <a:p>
            <a:r>
              <a:rPr lang="en-US" sz="1800" u="sng" dirty="0" smtClean="0">
                <a:latin typeface="Times New Roman" pitchFamily="18" charset="0"/>
                <a:cs typeface="Times New Roman" pitchFamily="18" charset="0"/>
                <a:hlinkClick r:id="rId14"/>
              </a:rPr>
              <a:t>78235/</a:t>
            </a:r>
            <a:r>
              <a:rPr lang="en-US" sz="1800" u="sng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lazareti_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najstarija_karantena_na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_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svijetu.html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030863" y="14716102"/>
            <a:ext cx="4731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 smtClean="0"/>
              <a:t>Slika</a:t>
            </a:r>
            <a:r>
              <a:rPr lang="en-US" sz="1800" b="1" dirty="0" smtClean="0"/>
              <a:t> 2. </a:t>
            </a:r>
            <a:r>
              <a:rPr lang="en-US" sz="1800" b="1" dirty="0" err="1" smtClean="0"/>
              <a:t>Leprozij</a:t>
            </a:r>
            <a:r>
              <a:rPr lang="en-US" sz="1800" b="1" dirty="0" smtClean="0"/>
              <a:t> u </a:t>
            </a:r>
            <a:r>
              <a:rPr lang="en-US" sz="1800" b="1" dirty="0" err="1" smtClean="0"/>
              <a:t>Stonu</a:t>
            </a:r>
            <a:r>
              <a:rPr lang="hr-HR" sz="1800" b="1" dirty="0" smtClean="0"/>
              <a:t> </a:t>
            </a:r>
          </a:p>
          <a:p>
            <a:r>
              <a:rPr lang="en-US" sz="1800" dirty="0" smtClean="0"/>
              <a:t>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https://images.app.goo.gl/eojBLmfqPvNty3v26</a:t>
            </a:r>
            <a:r>
              <a:rPr lang="en-US" sz="1800" dirty="0" smtClean="0"/>
              <a:t>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29279" y="34361552"/>
            <a:ext cx="18403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IZVORI: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Lovasić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 S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1992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): Samoborsko zdravstvo, Grad Samobor, Samobor; Veronek I (1960): Članci iz zdrastva. “Prosvjeta”. Samobor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https://zdravlje.gov.hr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https://www.bib.irb.hr/695137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  <a:hlinkClick r:id="rId16"/>
              </a:rPr>
              <a:t>https://tzdubrovnik.hr/get/znamenitosti/78235/lazareti_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16"/>
              </a:rPr>
              <a:t>najstarija_karantena_na_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  <a:hlinkClick r:id="rId16"/>
              </a:rPr>
              <a:t>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16"/>
              </a:rPr>
              <a:t>vijetu.html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https://images.app.goo.gl/eojBLmfqPvNty3v26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1409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3</cp:revision>
  <dcterms:created xsi:type="dcterms:W3CDTF">2022-03-02T22:56:23Z</dcterms:created>
  <dcterms:modified xsi:type="dcterms:W3CDTF">2022-03-04T22:50:06Z</dcterms:modified>
</cp:coreProperties>
</file>