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0C20-CA76-4BBE-98EF-A66C3380C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502A6-DFA4-4C8F-AE35-9796A825C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6817A-473E-4AC2-9AE0-A2D56FAF0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0A31-D50F-40F6-924D-0EB64D3D089E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6DCDA-1BC5-4B8C-8045-5BF1C9B77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2985D-2D39-4B77-B36B-8578574C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57EE-3A0D-430A-8EF0-A6456DB9D6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363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7F497-3900-4D31-A43B-E925B207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4CFBF-533A-4D1B-A220-D8A23ECFB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AF962-5D47-423C-9C70-58809DCE6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0A31-D50F-40F6-924D-0EB64D3D089E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3E2C7-E0CC-4F3B-8147-95487BC04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4BB3B-5A78-4AF0-A79D-25E032E1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57EE-3A0D-430A-8EF0-A6456DB9D6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971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393300-0F8C-4FE1-9894-7514C06DB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821AB-9858-4FA7-8421-AED304788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ACA31-9BA6-4CD1-8C73-86969BF8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0A31-D50F-40F6-924D-0EB64D3D089E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F1959-3662-4EE6-B28E-A093C6ED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A960C-F7A6-41CB-8D6C-DE47068F5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57EE-3A0D-430A-8EF0-A6456DB9D6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54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B784-9922-42B7-AB56-99DB1A10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7260D-F0A6-4450-96E1-D688B0FE2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21A98-5F02-4393-9BA6-0E4854207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0A31-D50F-40F6-924D-0EB64D3D089E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A5DDA-3743-444C-B263-0259B29FB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4E2B0-2364-47CB-94D9-14535EBE6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57EE-3A0D-430A-8EF0-A6456DB9D6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543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F82F-ED7E-432C-87E1-3FF0BEEA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8971E-C4B6-42F4-8ECA-DB232C7EA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AF01-FE93-433B-9FD1-E52468EE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0A31-D50F-40F6-924D-0EB64D3D089E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BF632-A23E-4945-842E-410E1FB9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D9547-0AA3-4672-84CD-A2AEC1E1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57EE-3A0D-430A-8EF0-A6456DB9D6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899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DC28-DECD-4E94-BE80-227382C04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129AA-7D69-47C0-9AD3-2858CA7A3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699C8-B431-48CF-B0CF-4A6F979AD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5D1AF-AD8C-43BC-A37C-11BD2DA0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0A31-D50F-40F6-924D-0EB64D3D089E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632E2-EDB0-49CE-956F-48DF0B072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2B597-1974-430D-AF4B-63A56CDA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57EE-3A0D-430A-8EF0-A6456DB9D6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294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9AC1-2A15-44DC-829A-87E11C489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594D3-6E7A-40D7-8E3E-47EE8EF38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48ADE-2597-49C2-B6FD-A56562137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AEBC9D-D10E-43F8-95B1-ED406F387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E85609-08D0-4020-A394-88244E15C1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97379A-C03E-497F-BE9E-DB15CC60B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0A31-D50F-40F6-924D-0EB64D3D089E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AEF0B7-228C-419E-9883-32271472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E08385-C016-425F-8A26-15B6D45F6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57EE-3A0D-430A-8EF0-A6456DB9D6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149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21CD-3DB5-4170-AC6C-0EF2FD10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7093DB-5B5A-4E58-8588-CDD10796C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0A31-D50F-40F6-924D-0EB64D3D089E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CA836-AA7A-4183-A774-A530AFE6C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A7CBC-538B-4A96-8CA5-E61955BC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57EE-3A0D-430A-8EF0-A6456DB9D6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141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45E1AA-0537-483B-8C86-04401794F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0A31-D50F-40F6-924D-0EB64D3D089E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815B59-2867-4F75-A639-CCE6DFABF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48BB0-4146-4690-9767-928197F17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57EE-3A0D-430A-8EF0-A6456DB9D6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320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A230D-9DF2-4CFB-9E70-2A5C1E09F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B6A98-A0EB-4CB1-BF95-504659048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783CC-8F32-40B3-BF74-8EF670CB6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9B026-12C9-45C2-BE3B-1CA895D7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0A31-D50F-40F6-924D-0EB64D3D089E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EF9F1-9690-4AB3-B244-F363E853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147DA-F46F-46F2-9490-22E61DC7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57EE-3A0D-430A-8EF0-A6456DB9D6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457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294C5-5EBC-407A-BEED-221075F6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EE4F4-1B86-4AE6-A514-E56080759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D5DB8-4A7A-4718-AA92-2A900E9E5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60D70-C02A-40AC-A322-6A240D1A1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0A31-D50F-40F6-924D-0EB64D3D089E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C10CC-A0B3-49C8-ACBE-1B170CCB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AA658-132D-480C-8513-C0C322D5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57EE-3A0D-430A-8EF0-A6456DB9D6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771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AF4E2E-168C-4FE7-BA0D-D988381AD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7F6FC-5AE9-44E2-BB8E-F0C4EFCA0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04903-C08C-4221-A5E3-36AAC75AE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50A31-D50F-40F6-924D-0EB64D3D089E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FE4C9-35E4-4F06-94EF-4D9014004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ADDF4-474F-49F8-A503-6CF8F2D9D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557EE-3A0D-430A-8EF0-A6456DB9D6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43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nasthma.org/" TargetMode="External"/><Relationship Id="rId2" Type="http://schemas.openxmlformats.org/officeDocument/2006/relationships/hyperlink" Target="https://community.aafa.org/blog/what-happens-in-your-airways-when-you-have-asthm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now.uky.edu/research/new-study-looks-encoding-odor-cigarette-smoke" TargetMode="External"/><Relationship Id="rId5" Type="http://schemas.openxmlformats.org/officeDocument/2006/relationships/hyperlink" Target="https://www.aao.org/eye-health/tips-prevention/coronavirus-versus-allergies-pink-eye" TargetMode="External"/><Relationship Id="rId4" Type="http://schemas.openxmlformats.org/officeDocument/2006/relationships/hyperlink" Target="https://www.muhealth.org/our-stories/now-what-do-i-do-about-these-spring-allerg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1789E-B88D-478B-9BE9-DEE0341D0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63"/>
            <a:ext cx="9144000" cy="2521594"/>
          </a:xfrm>
        </p:spPr>
        <p:txBody>
          <a:bodyPr>
            <a:normAutofit/>
          </a:bodyPr>
          <a:lstStyle/>
          <a:p>
            <a:r>
              <a:rPr lang="en-US" sz="7000"/>
              <a:t>Astma</a:t>
            </a:r>
            <a:endParaRPr lang="hr-HR" sz="7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7C112-E6D7-4D20-950F-1AD6F78AF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7728"/>
            <a:ext cx="9144000" cy="944339"/>
          </a:xfrm>
        </p:spPr>
        <p:txBody>
          <a:bodyPr>
            <a:normAutofit/>
          </a:bodyPr>
          <a:lstStyle/>
          <a:p>
            <a:r>
              <a:rPr lang="en-US" dirty="0"/>
              <a:t>Fran </a:t>
            </a:r>
            <a:r>
              <a:rPr lang="en-US" dirty="0" err="1"/>
              <a:t>Gunčić</a:t>
            </a:r>
            <a:r>
              <a:rPr lang="en-US" dirty="0"/>
              <a:t>, 8.D</a:t>
            </a:r>
            <a:endParaRPr lang="hr-HR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45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0ECBF-5A35-422B-8121-C623B3C97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/>
              <a:t>Što je astma?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078D5-4400-4FC8-8BA0-1A2E19E68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 err="1"/>
              <a:t>Dugoročna</a:t>
            </a:r>
            <a:r>
              <a:rPr lang="en-US" sz="2000" dirty="0"/>
              <a:t> </a:t>
            </a:r>
            <a:r>
              <a:rPr lang="en-US" sz="2000" dirty="0" err="1"/>
              <a:t>bolest</a:t>
            </a:r>
            <a:endParaRPr lang="en-US" sz="2000" dirty="0"/>
          </a:p>
          <a:p>
            <a:r>
              <a:rPr lang="en-US" sz="2000" dirty="0" err="1"/>
              <a:t>Bolest</a:t>
            </a:r>
            <a:r>
              <a:rPr lang="en-US" sz="2000" dirty="0"/>
              <a:t> </a:t>
            </a:r>
            <a:r>
              <a:rPr lang="en-US" sz="2000" dirty="0" err="1"/>
              <a:t>pluća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dišnih</a:t>
            </a:r>
            <a:r>
              <a:rPr lang="en-US" sz="2000" dirty="0"/>
              <a:t> </a:t>
            </a:r>
            <a:r>
              <a:rPr lang="en-US" sz="2000" dirty="0" err="1"/>
              <a:t>kanala</a:t>
            </a:r>
            <a:endParaRPr lang="en-US" sz="2000" dirty="0"/>
          </a:p>
          <a:p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uzrokovati</a:t>
            </a:r>
            <a:r>
              <a:rPr lang="en-US" sz="2000" dirty="0"/>
              <a:t> </a:t>
            </a:r>
            <a:r>
              <a:rPr lang="en-US" sz="2000" dirty="0" err="1"/>
              <a:t>smrt</a:t>
            </a:r>
            <a:endParaRPr lang="hr-HR" sz="2000" dirty="0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72AE8-DA2C-4F85-9F4E-1A65F1F86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195" y="807593"/>
            <a:ext cx="5870664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2129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87256-A23E-41B2-B7E5-C04153F2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hr-HR" dirty="0"/>
              <a:t>Svjetski dan astme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49B79-71D5-4AEC-85BB-58B8C730F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hr-HR" sz="2400"/>
              <a:t>5. svibanj</a:t>
            </a:r>
          </a:p>
          <a:p>
            <a:r>
              <a:rPr lang="hr-HR" sz="2400"/>
              <a:t>Organizator-GINA (Global Initiative for Asthma)</a:t>
            </a:r>
          </a:p>
          <a:p>
            <a:r>
              <a:rPr lang="hr-HR" sz="2400"/>
              <a:t>Organizirano od 1993. </a:t>
            </a:r>
          </a:p>
          <a:p>
            <a:endParaRPr lang="hr-HR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AF432-E5EF-489D-8940-B5DFB0C2E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709" y="1189611"/>
            <a:ext cx="4475531" cy="44755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0452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63FF5A-B9E2-4989-825C-C62CD37CB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212CD-54EB-47B4-975B-631597E10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605572" cy="1676603"/>
          </a:xfrm>
        </p:spPr>
        <p:txBody>
          <a:bodyPr>
            <a:normAutofit/>
          </a:bodyPr>
          <a:lstStyle/>
          <a:p>
            <a:r>
              <a:rPr lang="hr-HR" sz="4000"/>
              <a:t>Uzroci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39A1-727B-4DFD-954B-309D80EFD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05571" cy="3779520"/>
          </a:xfrm>
        </p:spPr>
        <p:txBody>
          <a:bodyPr>
            <a:normAutofit/>
          </a:bodyPr>
          <a:lstStyle/>
          <a:p>
            <a:r>
              <a:rPr lang="en-US" sz="1800"/>
              <a:t>Pušenje u trudnoći</a:t>
            </a:r>
          </a:p>
          <a:p>
            <a:r>
              <a:rPr lang="en-US" sz="1800"/>
              <a:t>Niska kvaliteta zraka</a:t>
            </a:r>
          </a:p>
          <a:p>
            <a:r>
              <a:rPr lang="en-US" sz="1800"/>
              <a:t>Alergeni (pelud, prašina, životinjska dlaka…)</a:t>
            </a:r>
          </a:p>
          <a:p>
            <a:endParaRPr lang="hr-HR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48B78-B5C3-4979-8B75-7DC5CD472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40" r="18203" b="1"/>
          <a:stretch/>
        </p:blipFill>
        <p:spPr>
          <a:xfrm>
            <a:off x="5283708" y="722376"/>
            <a:ext cx="6263640" cy="54132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92213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04D57-38C5-45C4-B119-4C7DCE4DC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 err="1"/>
              <a:t>Posljedice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2DFFF-5CC5-40F3-A820-5AFEF3262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/>
              <a:t>Kihanje, kašljanje</a:t>
            </a:r>
          </a:p>
          <a:p>
            <a:r>
              <a:rPr lang="en-US" sz="2000"/>
              <a:t>Smanjena sposobnost zadržavanja daha</a:t>
            </a:r>
          </a:p>
          <a:p>
            <a:r>
              <a:rPr lang="en-US" sz="2000"/>
              <a:t>Poteškoće u disanju</a:t>
            </a:r>
          </a:p>
          <a:p>
            <a:r>
              <a:rPr lang="en-US" sz="2000"/>
              <a:t>Svrbež u očima</a:t>
            </a:r>
          </a:p>
          <a:p>
            <a:r>
              <a:rPr lang="en-US" sz="2000"/>
              <a:t>Osobe s astmom su više vjerojatne oboliti od anksioznosti, stresa i depresije</a:t>
            </a:r>
            <a:endParaRPr lang="hr-HR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058EB-DDA1-4FEE-8931-662331F16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922544"/>
            <a:ext cx="6019331" cy="300966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07847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7224D-D757-4EBD-99E2-EE979F1C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/>
              <a:t>Kako se zaštititi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A0D28-E1D5-4EA1-A2D3-84B5C9D09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/>
              <a:t>Smanjiti izloženost dimu cigareta</a:t>
            </a:r>
          </a:p>
          <a:p>
            <a:r>
              <a:rPr lang="en-US" sz="2000"/>
              <a:t>Redovito odlaženje na mjesta sa čišćim zrakom</a:t>
            </a:r>
          </a:p>
          <a:p>
            <a:r>
              <a:rPr lang="en-US" sz="2000"/>
              <a:t>Ne biti u kontaktu s životinjama u ranim godinama života</a:t>
            </a:r>
            <a:endParaRPr lang="hr-HR" sz="2000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780A1-19DD-43F5-A2E5-C028AF9CC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433474"/>
            <a:ext cx="6019331" cy="39878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2502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C3ABC-9A77-4131-AE8B-58CF7E290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63"/>
            <a:ext cx="9144000" cy="2521594"/>
          </a:xfrm>
        </p:spPr>
        <p:txBody>
          <a:bodyPr>
            <a:normAutofit/>
          </a:bodyPr>
          <a:lstStyle/>
          <a:p>
            <a:r>
              <a:rPr lang="en-US" sz="7000"/>
              <a:t>Hvala na pažnji</a:t>
            </a:r>
            <a:endParaRPr lang="hr-HR" sz="7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856A6-6A6F-4166-AEFA-DBB363E76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7728"/>
            <a:ext cx="9144000" cy="944339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47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C5597-60F4-4094-B5B2-C862DD20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r>
              <a:rPr lang="en-US" dirty="0" err="1"/>
              <a:t>Izvori</a:t>
            </a:r>
            <a:r>
              <a:rPr lang="en-US" dirty="0"/>
              <a:t> </a:t>
            </a:r>
            <a:r>
              <a:rPr lang="en-US" dirty="0" err="1"/>
              <a:t>fotografija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E03B0-4553-4FB6-B519-9EE1799F5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853879"/>
            <a:ext cx="9637776" cy="2714771"/>
          </a:xfrm>
        </p:spPr>
        <p:txBody>
          <a:bodyPr>
            <a:normAutofit/>
          </a:bodyPr>
          <a:lstStyle/>
          <a:p>
            <a:r>
              <a:rPr lang="en-US" sz="2000"/>
              <a:t>1. </a:t>
            </a:r>
            <a:r>
              <a:rPr lang="en-US" sz="2000">
                <a:hlinkClick r:id="rId2"/>
              </a:rPr>
              <a:t>https://community.aafa.org/blog/what-happens-in-your-airways-when-you-have-asthma</a:t>
            </a:r>
            <a:endParaRPr lang="en-US" sz="2000"/>
          </a:p>
          <a:p>
            <a:r>
              <a:rPr lang="en-US" sz="2000"/>
              <a:t>2. </a:t>
            </a:r>
            <a:r>
              <a:rPr lang="en-US" sz="2000">
                <a:hlinkClick r:id="rId3"/>
              </a:rPr>
              <a:t>https://ginasthma.org/</a:t>
            </a:r>
            <a:endParaRPr lang="en-US" sz="2000"/>
          </a:p>
          <a:p>
            <a:r>
              <a:rPr lang="en-US" sz="2000"/>
              <a:t>3. </a:t>
            </a:r>
            <a:r>
              <a:rPr lang="en-US" sz="2000">
                <a:hlinkClick r:id="rId4"/>
              </a:rPr>
              <a:t>https://www.muhealth.org/our-stories/now-what-do-i-do-about-these-spring-allergies</a:t>
            </a:r>
            <a:endParaRPr lang="en-US" sz="2000"/>
          </a:p>
          <a:p>
            <a:r>
              <a:rPr lang="en-US" sz="2000"/>
              <a:t>4. </a:t>
            </a:r>
            <a:r>
              <a:rPr lang="en-US" sz="2000">
                <a:hlinkClick r:id="rId5"/>
              </a:rPr>
              <a:t>https://www.aao.org/eye-health/tips-prevention/coronavirus-versus-allergies-pink-eye</a:t>
            </a:r>
            <a:endParaRPr lang="en-US" sz="2000"/>
          </a:p>
          <a:p>
            <a:r>
              <a:rPr lang="en-US" sz="2000"/>
              <a:t>5. </a:t>
            </a:r>
            <a:r>
              <a:rPr lang="en-US" sz="2000">
                <a:hlinkClick r:id="rId6"/>
              </a:rPr>
              <a:t>https://uknow.uky.edu/research/new-study-looks-encoding-odor-cigarette-smoke</a:t>
            </a:r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hr-HR" sz="2000"/>
          </a:p>
        </p:txBody>
      </p:sp>
    </p:spTree>
    <p:extLst>
      <p:ext uri="{BB962C8B-B14F-4D97-AF65-F5344CB8AC3E}">
        <p14:creationId xmlns:p14="http://schemas.microsoft.com/office/powerpoint/2010/main" val="2606323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172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Astma</vt:lpstr>
      <vt:lpstr>Što je astma?</vt:lpstr>
      <vt:lpstr>Svjetski dan astme</vt:lpstr>
      <vt:lpstr>Uzroci</vt:lpstr>
      <vt:lpstr>Posljedice</vt:lpstr>
      <vt:lpstr>Kako se zaštititi</vt:lpstr>
      <vt:lpstr>Hvala na pažnji</vt:lpstr>
      <vt:lpstr>Izvori fotografija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Astma</dc:title>
  <dc:creator>FRAN</dc:creator>
  <cp:lastModifiedBy>FRAN</cp:lastModifiedBy>
  <cp:revision>22</cp:revision>
  <dcterms:created xsi:type="dcterms:W3CDTF">2022-01-30T12:46:35Z</dcterms:created>
  <dcterms:modified xsi:type="dcterms:W3CDTF">2022-02-01T13:35:25Z</dcterms:modified>
</cp:coreProperties>
</file>