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86" d="100"/>
          <a:sy n="86" d="100"/>
        </p:scale>
        <p:origin x="149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6T11:13:46.04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1/8/2022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1/8/2022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1/8/2022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1/8/2022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1/8/2022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Svijet pod mikroskopom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By: Jan Hrastnik, 8.d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Hvala na pažnji</a:t>
            </a:r>
          </a:p>
        </p:txBody>
      </p:sp>
      <p:pic>
        <p:nvPicPr>
          <p:cNvPr id="7170" name="Picture 2" descr="Datoteka:Face-smile.svg – Wikipedij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46" y="1577433"/>
            <a:ext cx="5644860" cy="564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Povijest mikroskopa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0" y="1895303"/>
            <a:ext cx="6267796" cy="496269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Prvi mikroskop 1590 godine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Nizozemac Zacharias Janssen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Konveksnu leću i konkavna leća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1628. Christoph Scheiner kunstruira novi mikroskop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2 konveksne leće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Antony van Leeuwenhoek konstruirao mikroskop, povećava 250 puta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Ernst Abbe 1878. uveo je imerziju sa cedrovim uljem te izumio kondenzor za svijetlo</a:t>
            </a:r>
          </a:p>
        </p:txBody>
      </p:sp>
      <p:pic>
        <p:nvPicPr>
          <p:cNvPr id="1026" name="Picture 2" descr="Što je mikroskop? Definicija, fotograf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30" y="1147399"/>
            <a:ext cx="3292533" cy="329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vom definicij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664" y="3603785"/>
            <a:ext cx="2205335" cy="325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54563" y="5367404"/>
            <a:ext cx="2751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https://hr.puntomarinero.com/what-is-a-microscope-definition/</a:t>
            </a:r>
          </a:p>
        </p:txBody>
      </p:sp>
    </p:spTree>
    <p:extLst>
      <p:ext uri="{BB962C8B-B14F-4D97-AF65-F5344CB8AC3E}">
        <p14:creationId xmlns:p14="http://schemas.microsoft.com/office/powerpoint/2010/main" val="406845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Znanstvenici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2090997"/>
            <a:ext cx="6292735" cy="449268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 Zacharias Janssen: prvi mikroskop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Johannes Kepler: prve zamisli novog mikroskopa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Christoph Scheiner: konstruirao je Keplerove nacrte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Robert Hooke: dodao je umjetno svijetlo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Christiaan Huygens: sastavio ocular od 2 optićkih leći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Antony van Leeuwenhoek: mikroskop je povećavaodo 250 puta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Ernst Abbe: kondenzator, akromatski object i okulare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AutoShape 2" descr="Let Us Explore The World Of Science - Name: Zacharias Janssen Born: 1585  (1580) The Hague Died: given as before 1632 (sometimes 1638) Amsterdam  Nationality: Dutch Others Names: Zacharias Jansen, Sachariaz Jans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Let Us Explore The World Of Science - Name: Zacharias Janssen Born: 1585  (1580) The Hague Died: given as before 1632 (sometimes 1638) Amsterdam  Nationality: Dutch Others Names: Zacharias Jansen, Sachariaz Jans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289" y="1823797"/>
            <a:ext cx="1893658" cy="1954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399" y="2879401"/>
            <a:ext cx="1841183" cy="2723643"/>
          </a:xfrm>
          <a:prstGeom prst="rect">
            <a:avLst/>
          </a:prstGeom>
        </p:spPr>
      </p:pic>
      <p:pic>
        <p:nvPicPr>
          <p:cNvPr id="3078" name="Picture 6" descr="Ernst Ab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33" y="4015832"/>
            <a:ext cx="2000133" cy="266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84978" y="5603044"/>
            <a:ext cx="2419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https://www.zeiss.com/corporate/int/about-zeiss/history/ernst-abbe.html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32487" y="1998814"/>
            <a:ext cx="2883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https://www.astro.umontreal.ca/~paulchar/grps/histoire/newsite/bio/scheiner_e.html</a:t>
            </a:r>
          </a:p>
        </p:txBody>
      </p:sp>
    </p:spTree>
    <p:extLst>
      <p:ext uri="{BB962C8B-B14F-4D97-AF65-F5344CB8AC3E}">
        <p14:creationId xmlns:p14="http://schemas.microsoft.com/office/powerpoint/2010/main" val="23963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Dijelovi mikroskopa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26" y="2156884"/>
            <a:ext cx="4299373" cy="1309524"/>
          </a:xfrm>
        </p:spPr>
        <p:txBody>
          <a:bodyPr/>
          <a:lstStyle/>
          <a:p>
            <a:r>
              <a:rPr lang="en-US"/>
              <a:t> 1. okular, 2. tubus, 3. objektiv, 4. stolić, 5. kondenzor, 6. dijafragma, 7. zrcalo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225" y="2048933"/>
            <a:ext cx="6066983" cy="4572000"/>
          </a:xfrm>
          <a:prstGeom prst="rect">
            <a:avLst/>
          </a:prstGeom>
        </p:spPr>
      </p:pic>
      <p:pic>
        <p:nvPicPr>
          <p:cNvPr id="2050" name="Picture 2" descr="ilustra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11" y="2946130"/>
            <a:ext cx="2812069" cy="37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007" y="4463935"/>
            <a:ext cx="1571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https://www.enciklopedija.hr/natuknica.aspx?ID=40775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7636" y="3857106"/>
            <a:ext cx="972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https://wordwall.net/hr/resource/829591/dijelovi-mikroskopa</a:t>
            </a:r>
          </a:p>
        </p:txBody>
      </p:sp>
    </p:spTree>
    <p:extLst>
      <p:ext uri="{BB962C8B-B14F-4D97-AF65-F5344CB8AC3E}">
        <p14:creationId xmlns:p14="http://schemas.microsoft.com/office/powerpoint/2010/main" val="10386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Vrste mikroskopa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190749"/>
            <a:ext cx="3670981" cy="3986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Reflektorski mikroskop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Ultramikroskop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Mikroskop s faznim kontrastom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Ultraljubičasti mikroskop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Metalografski mikroskop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Elektronski mikroskop</a:t>
            </a:r>
          </a:p>
        </p:txBody>
      </p:sp>
      <p:pic>
        <p:nvPicPr>
          <p:cNvPr id="4098" name="Picture 2" descr="Mikroskop binokularni | Medical Cen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37" y="1828456"/>
            <a:ext cx="2698596" cy="29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0322" y="2029522"/>
            <a:ext cx="3501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https://www.medical-centar.hr/proizvod/mikroskop-binokularni/</a:t>
            </a:r>
          </a:p>
        </p:txBody>
      </p:sp>
      <p:pic>
        <p:nvPicPr>
          <p:cNvPr id="4100" name="Picture 4" descr="Stereo mikroskop BTB-3C - Kemo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45" y="2952852"/>
            <a:ext cx="2902635" cy="377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5320" y="5816688"/>
            <a:ext cx="285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https://kemolab.hr/proizvod/stereo-mikroskop-btb-3c/</a:t>
            </a:r>
          </a:p>
        </p:txBody>
      </p:sp>
    </p:spTree>
    <p:extLst>
      <p:ext uri="{BB962C8B-B14F-4D97-AF65-F5344CB8AC3E}">
        <p14:creationId xmlns:p14="http://schemas.microsoft.com/office/powerpoint/2010/main" val="38059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Vrste mikroskopa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2820" y="1891961"/>
            <a:ext cx="22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Ultraljubčasti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5" y="2327886"/>
            <a:ext cx="3084077" cy="3084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439" y="5676071"/>
            <a:ext cx="323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https://gramed.rs/tag/fluorescentni-mikroskop/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7619" y="1882683"/>
            <a:ext cx="246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Metalografski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963" y="2357479"/>
            <a:ext cx="3458647" cy="25939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93391" y="5676071"/>
            <a:ext cx="3746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https://edigital.hr/foto-video-optika/dalekozori-i-teleskopi/mikroskop-c1301580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67745" y="1888242"/>
            <a:ext cx="2910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Elektronski</a:t>
            </a:r>
            <a:r>
              <a:rPr lang="en-US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201" y="2353626"/>
            <a:ext cx="4051799" cy="32225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5691" y="5681630"/>
            <a:ext cx="4248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https://www.alfaportal.hr/phocadownload/osnovna_skola/7_razred/biologija/galerija_slika/04.%20Stanica%20s%20jezgrom/slides/Elektronski%20mikroskop.html</a:t>
            </a:r>
          </a:p>
        </p:txBody>
      </p:sp>
    </p:spTree>
    <p:extLst>
      <p:ext uri="{BB962C8B-B14F-4D97-AF65-F5344CB8AC3E}">
        <p14:creationId xmlns:p14="http://schemas.microsoft.com/office/powerpoint/2010/main" val="30630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Stvari pod mikroskopom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990027"/>
            <a:ext cx="2600464" cy="455573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/>
              <a:t>Igla i konac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 marL="0" indent="0">
              <a:buNone/>
            </a:pPr>
            <a:r>
              <a:rPr lang="en-US"/>
              <a:t>https://pixelizam.com/svakodnevni-objekti-pod-mikroskopom/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5122" name="Picture 2" descr="Igla-i-kon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87" y="1951463"/>
            <a:ext cx="7460708" cy="47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Stvari pod mikroskopom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190749"/>
            <a:ext cx="2611616" cy="398621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/>
              <a:t>Ljudska kosa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 marL="0" indent="0">
              <a:buNone/>
            </a:pPr>
            <a:r>
              <a:rPr lang="en-US"/>
              <a:t>https://pixelizam.com/svakodnevni-objekti-pod-mikroskopom/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/>
          </a:p>
          <a:p>
            <a:pPr>
              <a:buFont typeface="Arial" panose="020B0604020202020204" pitchFamily="34" charset="0"/>
              <a:buChar char="•"/>
            </a:pPr>
            <a:endParaRPr lang="en-US" sz="3200"/>
          </a:p>
          <a:p>
            <a:pPr>
              <a:buFont typeface="Arial" panose="020B0604020202020204" pitchFamily="34" charset="0"/>
              <a:buChar char="•"/>
            </a:pPr>
            <a:endParaRPr lang="en-US" sz="3200"/>
          </a:p>
          <a:p>
            <a:pPr>
              <a:buFont typeface="Arial" panose="020B0604020202020204" pitchFamily="34" charset="0"/>
              <a:buChar char="•"/>
            </a:pP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63" y="1925444"/>
            <a:ext cx="7083811" cy="449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2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Stvari pod mikroskopom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36" y="2168447"/>
            <a:ext cx="3726737" cy="398621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Napuknuti čelik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None/>
            </a:pPr>
            <a:r>
              <a:rPr lang="en-US"/>
              <a:t>https://pixelizam.com/svakodnevni-objekti-pod-mikroskopom/</a:t>
            </a:r>
          </a:p>
        </p:txBody>
      </p:sp>
      <p:pic>
        <p:nvPicPr>
          <p:cNvPr id="6146" name="Picture 2" descr="Napuknuti-ce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43" y="2168447"/>
            <a:ext cx="6813771" cy="43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92</TotalTime>
  <Words>177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Educational subjects 16x9</vt:lpstr>
      <vt:lpstr>Svijet pod mikroskopom</vt:lpstr>
      <vt:lpstr>Povijest mikroskopa</vt:lpstr>
      <vt:lpstr>Znanstvenici </vt:lpstr>
      <vt:lpstr>Dijelovi mikroskopa</vt:lpstr>
      <vt:lpstr>Vrste mikroskopa</vt:lpstr>
      <vt:lpstr>Vrste mikroskopa</vt:lpstr>
      <vt:lpstr>Stvari pod mikroskopom</vt:lpstr>
      <vt:lpstr>Stvari pod mikroskopom</vt:lpstr>
      <vt:lpstr>Stvari pod mikroskopom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Svijet pod mikroskopom</dc:title>
  <dc:creator>Windows User</dc:creator>
  <cp:lastModifiedBy>Windows User</cp:lastModifiedBy>
  <cp:revision>11</cp:revision>
  <dcterms:created xsi:type="dcterms:W3CDTF">2022-01-06T09:55:01Z</dcterms:created>
  <dcterms:modified xsi:type="dcterms:W3CDTF">2022-01-08T10:17:39Z</dcterms:modified>
</cp:coreProperties>
</file>