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91B442-1516-4F4B-BD26-4675B85C0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641582-E473-2C45-AFF3-F49B877D4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382538-CE9B-D544-943E-70F9B966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4B3EAE-CFB3-5D48-87E1-F40A16FA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8C29CB-DEF6-FC46-BF97-6B5CB963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758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F14E80-6FBE-FE46-B9C7-4E3A677F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CBAB72E-41C6-9641-8C2E-55ED65A12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00CF93-0B24-D640-A346-6EE0D575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C04380-3643-6C40-A127-0F845C84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10CF68-DA9D-D04A-A74A-F72FDF6D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481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6CBAD72-2C64-8B46-931C-EFECBEFC2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51691F-5D6A-9E4C-8BCA-AD0C178BD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E18E0D-783E-7C49-B64F-A32EC29A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89DA06-4A22-6648-A95C-4FC20754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4D8DDD-A4CE-384E-B81B-B1350C9C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830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A3EEFB-F978-1146-BDA2-3D234549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AEB224-F986-7646-B729-D1E918B6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0A1F31-A9C3-3940-8AC2-D0297380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0AD812-9F5B-A945-8711-EFFC65E5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6AEA57-3398-D94F-ABCD-D8B6635E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28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F04E2B-DDD6-C34C-801A-9A1FD8A1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FC891BE-382A-2F46-9C6A-E155AC0E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17EF4E-ABE6-7740-B555-EC4F74E3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7D1201-EC60-3942-B1A5-C86D33F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8418B7-2BB5-3446-98FB-E3F9E80A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63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1AFB8-2311-3F4F-8F4F-9FAF9444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F78247-7C8D-0745-B3CD-88E182F7C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7D9E15E-F201-3D4D-9274-FCEFE8FA9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C2B7F5-5CC4-C843-A8A1-626E8018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B375F0-5313-CB4F-B747-98727113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9170AD-7BBE-B34B-AF1D-EC8D7073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206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499AE6-5276-664C-A80C-451C4800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585E11-CE9C-304A-9454-DAD67C3C3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2D01607-6BB0-494D-9AC9-4E445778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23EF18A-ED8A-2444-9860-D98195E38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B3C60D7-CE58-0545-AC14-17330675B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78BBA9F-1135-2849-B659-CDB06565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330E2-C36E-0042-A284-A5812AF4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DBBE777-2A31-614D-A735-7CEA0DA0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905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1B18C-15AD-3845-8EC4-DCD2E1CC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5B42918-ED5D-5548-9D6C-54975CAC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87B174A-02F5-6C44-AFB7-A884DAB4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791C963-AC65-FF45-8B2A-60699AA4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17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EA8E113-9CE5-C249-8996-F9470C25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3940970-5264-EE46-8A63-CB3EE17F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CD9A65-FE1D-0C42-B01C-636B5C0F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812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B1C47-F184-294D-BD9C-3A36BF23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624040-0765-BB4C-9DFF-0D72B19B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30DC9C3-F374-D54B-B9ED-7D3696D74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2A1C63-1972-C943-AF8B-C23EC72E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116049C-A241-AC40-9AA1-066460A4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7F6FC3A-7F7B-C644-9C0D-758F686E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6794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2737B2-268B-004B-A05F-613FA7D7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604B0B1-89B1-F54E-9DA8-52F384E0F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C70A1F8-D977-7945-80C8-A8E55202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7B231A4-76D7-774A-890F-DCBD066E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6512B38-6A07-214C-8EFF-52D2A7B7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20A609D-35C8-3C40-8A0E-724F0C99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001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D0BF57F-9C16-3441-B151-C6A0D17B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3D6ACC1-6CC3-EB49-A6C1-AF115E8B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F3B2EC-20E0-5E48-BE44-BC875829B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CDD9-B369-1246-93B4-DDC3C978888E}" type="datetimeFigureOut">
              <a:rPr lang="sr-Latn-RS"/>
              <a:t>31.1.2022.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B799AA-AD61-594D-888C-AD2E669CC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C5AF7F-77BF-6648-AE36-813C0B8EE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214D-F904-294F-A4E2-1647B773C6F3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251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icroscope+pics+4k&amp;tbm=isch&amp;ve" TargetMode="External" /><Relationship Id="rId7" Type="http://schemas.openxmlformats.org/officeDocument/2006/relationships/hyperlink" Target="https://www.google.com/search?q=things+under+a+microscope&amp;tbm=isch&amp;ved" TargetMode="External" /><Relationship Id="rId2" Type="http://schemas.openxmlformats.org/officeDocument/2006/relationships/hyperlink" Target="https://hr.m.wikipedia.org/wiki/Mikroskop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google.com/search?q=microscope+wallpaper+4k&amp;tbm=isch&amp;ved=2ahUKEwjZtqfEndz1AhXF66QKHTN_DGQQ2-cCegQIABAC&amp;oq" TargetMode="External" /><Relationship Id="rId5" Type="http://schemas.openxmlformats.org/officeDocument/2006/relationships/hyperlink" Target="https://www.google.com/search?q=among+us&amp;tbm=isch&amp;ved=2ahUKEwjXl5WqoNz1AhVS66QKHZblDsgQ2-cCegQIABAC&amp;oq=among+us&amp;gs_lcp" TargetMode="External" /><Relationship Id="rId4" Type="http://schemas.openxmlformats.org/officeDocument/2006/relationships/hyperlink" Target="https://hr.m.wikipedia.org/wiki/Datoteka:Mikroskop.png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>
            <a:extLst>
              <a:ext uri="{FF2B5EF4-FFF2-40B4-BE49-F238E27FC236}">
                <a16:creationId xmlns:a16="http://schemas.microsoft.com/office/drawing/2014/main" id="{C87CC31D-88AF-CC4D-B3E5-BD3504227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8" name="Slika 9">
            <a:extLst>
              <a:ext uri="{FF2B5EF4-FFF2-40B4-BE49-F238E27FC236}">
                <a16:creationId xmlns:a16="http://schemas.microsoft.com/office/drawing/2014/main" id="{CBAA9536-680A-6C42-8920-A04E305AB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r="1897" b="3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90756D15-8F86-6447-A737-466827F0E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1" b="28359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2" name="Slika 17">
            <a:extLst>
              <a:ext uri="{FF2B5EF4-FFF2-40B4-BE49-F238E27FC236}">
                <a16:creationId xmlns:a16="http://schemas.microsoft.com/office/drawing/2014/main" id="{B2094CF1-36FD-B247-AB66-A1A1F4E189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 r="2" b="3338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85" name="Rectangle 7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ame 7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B364D4-6DC9-7D42-A6CD-E6E8580FB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hr-HR" sz="1600">
                <a:solidFill>
                  <a:srgbClr val="080808"/>
                </a:solidFill>
              </a:rPr>
              <a:t>By: Lovro Razum, 8.D</a:t>
            </a:r>
            <a:endParaRPr lang="sr-Latn-RS" sz="1600">
              <a:solidFill>
                <a:srgbClr val="080808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640D91-3C5E-D34F-B033-B121C1E90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hr-HR" sz="28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SVIJET POD MIKROSKOPOM</a:t>
            </a:r>
            <a:endParaRPr lang="sr-Latn-RS" sz="280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7306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>
            <a:extLst>
              <a:ext uri="{FF2B5EF4-FFF2-40B4-BE49-F238E27FC236}">
                <a16:creationId xmlns:a16="http://schemas.microsoft.com/office/drawing/2014/main" id="{E7FA6828-1E52-9F4C-93F5-F87189BF8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54994E-6D89-CE43-8C06-A301025F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Mikroskop</a:t>
            </a:r>
            <a:endParaRPr lang="sr-Latn-R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B88E55-49E8-964A-BD8A-120361089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Autofit/>
          </a:bodyPr>
          <a:lstStyle/>
          <a:p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Izmislio ga je </a:t>
            </a:r>
            <a:r>
              <a:rPr lang="hr-HR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Nizozemac Zacharias Janssen 1590.</a:t>
            </a:r>
          </a:p>
          <a:p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koji daje uvećane slike bliskih predmeta, koji se ne bi mogli promatrati golim 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</a:p>
          <a:p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tehnika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proučavanja malih predmeta s pomoću mikroskopa zove se 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mikroskopija</a:t>
            </a:r>
            <a:endParaRPr lang="hr-HR" sz="1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0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9">
            <a:extLst>
              <a:ext uri="{FF2B5EF4-FFF2-40B4-BE49-F238E27FC236}">
                <a16:creationId xmlns:a16="http://schemas.microsoft.com/office/drawing/2014/main" id="{57EC4D11-F836-914E-9F28-ECECFFE96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0847F6-DA47-0A43-9293-73424D85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Mikroskop kroz povijest</a:t>
            </a:r>
            <a:endParaRPr lang="sr-Latn-R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714B2C-6912-C84E-984C-9DE2482A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8" y="2099931"/>
            <a:ext cx="6017172" cy="4669464"/>
          </a:xfrm>
        </p:spPr>
        <p:txBody>
          <a:bodyPr anchor="ctr">
            <a:noAutofit/>
          </a:bodyPr>
          <a:lstStyle/>
          <a:p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Usavršavali su ga: J. Keplar i C.Scheiner</a:t>
            </a:r>
            <a:r>
              <a:rPr lang="hr-H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1628.</a:t>
            </a:r>
          </a:p>
          <a:p>
            <a:pPr marL="0" indent="0">
              <a:buNone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R. Hooke</a:t>
            </a:r>
            <a:r>
              <a:rPr lang="hr-H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1665.</a:t>
            </a:r>
          </a:p>
          <a:p>
            <a:pPr marL="0" indent="0">
              <a:buNone/>
            </a:pPr>
            <a:r>
              <a:rPr lang="hr-H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  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van Leeuwenhoek </a:t>
            </a:r>
            <a:r>
              <a:rPr lang="hr-H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1673.-1683.</a:t>
            </a:r>
          </a:p>
          <a:p>
            <a:pPr marL="0" indent="0">
              <a:buNone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C. Huygens </a:t>
            </a:r>
            <a:r>
              <a:rPr lang="hr-H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1684.</a:t>
            </a:r>
          </a:p>
          <a:p>
            <a:pPr marL="0" indent="0">
              <a:buNone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E. Abbe </a:t>
            </a:r>
            <a:r>
              <a:rPr lang="hr-H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1878. </a:t>
            </a:r>
            <a:endParaRPr lang="sr-Latn-R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3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11">
            <a:extLst>
              <a:ext uri="{FF2B5EF4-FFF2-40B4-BE49-F238E27FC236}">
                <a16:creationId xmlns:a16="http://schemas.microsoft.com/office/drawing/2014/main" id="{84496995-823F-E448-BED3-4F2682A4B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182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E15BEE-331D-B842-A3CA-726D96BF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Vrste mikroskopa</a:t>
            </a:r>
            <a:endParaRPr lang="sr-Latn-R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0C1BCB-63DA-2E4C-A6F3-C7F733C13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21" y="3787650"/>
            <a:ext cx="4593021" cy="2619839"/>
          </a:xfrm>
        </p:spPr>
        <p:txBody>
          <a:bodyPr anchor="ctr">
            <a:noAutofit/>
          </a:bodyPr>
          <a:lstStyle/>
          <a:p>
            <a:r>
              <a:rPr lang="hr-H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Optički mikroskop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svakom kraju 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metalne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cijevi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ima jedan sustav leća</a:t>
            </a:r>
          </a:p>
          <a:p>
            <a:r>
              <a:rPr lang="hr-H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Ultramikroskop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mogu se promatrati i predmeti koji su sitniji od normalne mikroskopske granice vidljivosti</a:t>
            </a:r>
          </a:p>
          <a:p>
            <a:r>
              <a:rPr lang="hr-HR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Polarizacijski mikroskop - 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mineralogij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upotrebljava se za promatranje u 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polariziranoj svjetlosti</a:t>
            </a:r>
            <a:endParaRPr lang="hr-HR" sz="1800" u="none" strike="noStrik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Mikroskop s faznim kontrastom - </a:t>
            </a:r>
            <a:r>
              <a:rPr lang="hr-HR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omogućuje promatranje malih razlika u 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lomu svjetlosti</a:t>
            </a:r>
          </a:p>
          <a:p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itd. </a:t>
            </a:r>
            <a:endParaRPr lang="sr-Latn-R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9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976088-D7AF-A746-A138-CBF9BC38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sr-Latn-RS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lika 12">
            <a:extLst>
              <a:ext uri="{FF2B5EF4-FFF2-40B4-BE49-F238E27FC236}">
                <a16:creationId xmlns:a16="http://schemas.microsoft.com/office/drawing/2014/main" id="{2024FBFF-4945-444D-9E4F-4C9AC70A0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065"/>
            <a:ext cx="10292538" cy="5410935"/>
          </a:xfrm>
        </p:spPr>
      </p:pic>
    </p:spTree>
    <p:extLst>
      <p:ext uri="{BB962C8B-B14F-4D97-AF65-F5344CB8AC3E}">
        <p14:creationId xmlns:p14="http://schemas.microsoft.com/office/powerpoint/2010/main" val="867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33ABA7-B6E8-824F-AFDA-88C8176D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IZVORI</a:t>
            </a:r>
            <a:endParaRPr lang="sr-Latn-R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4C20E4-5D54-A842-B3DD-116F6C56D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>
                <a:hlinkClick r:id="rId2"/>
              </a:rPr>
              <a:t>https://hr.m.wikipedia.org/wiki/Mikroskop</a:t>
            </a:r>
            <a:endParaRPr lang="hr-HR"/>
          </a:p>
          <a:p>
            <a:pPr marL="0" indent="0" algn="ctr">
              <a:buNone/>
            </a:pPr>
            <a:r>
              <a:rPr lang="hr-HR">
                <a:hlinkClick r:id="rId3"/>
              </a:rPr>
              <a:t>https://www.google.com/search?q=microscope+pics+4k&amp;tbm=isch&amp;ve</a:t>
            </a:r>
            <a:endParaRPr lang="hr-HR"/>
          </a:p>
          <a:p>
            <a:pPr marL="0" indent="0" algn="ctr">
              <a:buNone/>
            </a:pPr>
            <a:r>
              <a:rPr lang="hr-HR">
                <a:hlinkClick r:id="rId4"/>
              </a:rPr>
              <a:t>https://hr.m.wikipedia.org/wiki/Datoteka:Mikroskop.png</a:t>
            </a:r>
            <a:endParaRPr lang="hr-HR"/>
          </a:p>
          <a:p>
            <a:pPr marL="0" indent="0" algn="ctr">
              <a:buNone/>
            </a:pPr>
            <a:r>
              <a:rPr lang="hr-HR">
                <a:hlinkClick r:id="rId5"/>
              </a:rPr>
              <a:t>https://www.google.com/search?q=among+us&amp;tbm=isch&amp;ved=2ahUKEwjXl5WqoNz1AhVS66QKHZblDsgQ2-cCegQIABAC&amp;oq=among+us&amp;gs_lcp</a:t>
            </a:r>
            <a:endParaRPr lang="hr-HR"/>
          </a:p>
          <a:p>
            <a:pPr marL="0" indent="0" algn="ctr">
              <a:buNone/>
            </a:pPr>
            <a:r>
              <a:rPr lang="hr-HR">
                <a:hlinkClick r:id="rId6"/>
              </a:rPr>
              <a:t>https://www.google.com/search?q=microscope+wallpaper+4k&amp;tbm=isch&amp;ved=2ahUKEwjZtqfEndz1AhXF66QKHTN_DGQQ2-cCegQIABAC&amp;oq</a:t>
            </a:r>
            <a:endParaRPr lang="hr-HR"/>
          </a:p>
          <a:p>
            <a:pPr marL="0" indent="0" algn="ctr">
              <a:buNone/>
            </a:pPr>
            <a:r>
              <a:rPr lang="hr-HR">
                <a:hlinkClick r:id="rId7"/>
              </a:rPr>
              <a:t>https://www.google.com/search?q=things+under+a+microscope&amp;tbm=isch&amp;ved</a:t>
            </a:r>
            <a:endParaRPr lang="hr-HR"/>
          </a:p>
          <a:p>
            <a:pPr marL="0" indent="0" algn="ctr">
              <a:buNone/>
            </a:pPr>
            <a:endParaRPr lang="hr-HR"/>
          </a:p>
          <a:p>
            <a:pPr marL="0" indent="0" algn="ctr">
              <a:buNone/>
            </a:pPr>
            <a:endParaRPr lang="hr-HR"/>
          </a:p>
          <a:p>
            <a:pPr marL="0" indent="0" algn="ctr">
              <a:buNone/>
            </a:pPr>
            <a:endParaRPr lang="hr-HR"/>
          </a:p>
          <a:p>
            <a:pPr marL="0" indent="0" algn="ctr">
              <a:buNone/>
            </a:pPr>
            <a:endParaRPr lang="hr-HR"/>
          </a:p>
          <a:p>
            <a:pPr marL="0" indent="0" algn="ctr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273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SVIJET POD MIKROSKOPOM</vt:lpstr>
      <vt:lpstr>Mikroskop</vt:lpstr>
      <vt:lpstr>Mikroskop kroz povijest</vt:lpstr>
      <vt:lpstr>Vrste mikroskopa</vt:lpstr>
      <vt:lpstr>HVALA NA PAŽNJI!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SVIJET POD MIKROSKOPOM</dc:title>
  <dc:creator>LOVRO RAZUM</dc:creator>
  <cp:lastModifiedBy>LOVRO RAZUM</cp:lastModifiedBy>
  <cp:revision>2</cp:revision>
  <dcterms:created xsi:type="dcterms:W3CDTF">2022-01-31T13:37:24Z</dcterms:created>
  <dcterms:modified xsi:type="dcterms:W3CDTF">2022-01-31T15:12:06Z</dcterms:modified>
</cp:coreProperties>
</file>