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94626"/>
          </a:xfrm>
        </p:spPr>
        <p:txBody>
          <a:bodyPr/>
          <a:lstStyle/>
          <a:p>
            <a:r>
              <a:rPr lang="hr-HR" dirty="0" smtClean="0"/>
              <a:t>Stres i kako si pomoći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9525" y="5684808"/>
            <a:ext cx="6708474" cy="888519"/>
          </a:xfrm>
        </p:spPr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Pripremio: Petar Zorko, 6. c</a:t>
            </a:r>
            <a:endParaRPr lang="hr-HR" dirty="0"/>
          </a:p>
        </p:txBody>
      </p:sp>
      <p:pic>
        <p:nvPicPr>
          <p:cNvPr id="2050" name="Picture 2" descr="Lekcije iz suočavanja sa stresom (1): Stres i moz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132" y="2355012"/>
            <a:ext cx="3440081" cy="272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5848708" y="2967335"/>
            <a:ext cx="6047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dirty="0" smtClean="0"/>
              <a:t>Slika 1. https</a:t>
            </a:r>
            <a:r>
              <a:rPr lang="hr-HR" sz="1200" dirty="0"/>
              <a:t>://www.poliklinika-djeca.hr/aktualno/novosti/lekcije-iz-suocavanja-sa-stresom-1-stres-i-mozak/</a:t>
            </a:r>
          </a:p>
        </p:txBody>
      </p:sp>
    </p:spTree>
    <p:extLst>
      <p:ext uri="{BB962C8B-B14F-4D97-AF65-F5344CB8AC3E}">
        <p14:creationId xmlns:p14="http://schemas.microsoft.com/office/powerpoint/2010/main" val="160642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Stres, mozak i cijelo tijelo..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1992702"/>
            <a:ext cx="9905999" cy="4364966"/>
          </a:xfrm>
        </p:spPr>
        <p:txBody>
          <a:bodyPr>
            <a:normAutofit/>
          </a:bodyPr>
          <a:lstStyle/>
          <a:p>
            <a:r>
              <a:rPr lang="hr-HR" dirty="0"/>
              <a:t>U situaciji u kojoj doživljavamo </a:t>
            </a:r>
            <a:r>
              <a:rPr lang="hr-HR" dirty="0" smtClean="0"/>
              <a:t>opasnost ili </a:t>
            </a:r>
            <a:r>
              <a:rPr lang="hr-HR" dirty="0"/>
              <a:t>prijetnju kao što je </a:t>
            </a:r>
            <a:r>
              <a:rPr lang="hr-HR" dirty="0" err="1"/>
              <a:t>pandemija</a:t>
            </a:r>
            <a:r>
              <a:rPr lang="hr-HR" dirty="0"/>
              <a:t> naš mozak reagira povećanjem aktivnosti AMIGDALE, jezgre koja je odgovorna za procjenu naše sigurnosti. </a:t>
            </a:r>
            <a:endParaRPr lang="hr-HR" dirty="0" smtClean="0"/>
          </a:p>
          <a:p>
            <a:r>
              <a:rPr lang="hr-HR" dirty="0" smtClean="0"/>
              <a:t>Povećana </a:t>
            </a:r>
            <a:r>
              <a:rPr lang="hr-HR" dirty="0"/>
              <a:t>aktivnost </a:t>
            </a:r>
            <a:r>
              <a:rPr lang="hr-HR" dirty="0" err="1"/>
              <a:t>amigdale</a:t>
            </a:r>
            <a:r>
              <a:rPr lang="hr-HR" dirty="0"/>
              <a:t> dovodi do reakcije na stres u organizmu i </a:t>
            </a:r>
            <a:r>
              <a:rPr lang="hr-HR" dirty="0" smtClean="0"/>
              <a:t>povećanog </a:t>
            </a:r>
            <a:r>
              <a:rPr lang="hr-HR" dirty="0"/>
              <a:t>izlučivanja hormona </a:t>
            </a:r>
            <a:r>
              <a:rPr lang="hr-HR" dirty="0" err="1"/>
              <a:t>kortizola</a:t>
            </a:r>
            <a:r>
              <a:rPr lang="hr-HR" dirty="0" smtClean="0"/>
              <a:t>.</a:t>
            </a:r>
          </a:p>
          <a:p>
            <a:r>
              <a:rPr lang="hr-HR" dirty="0" err="1"/>
              <a:t>Kortizol</a:t>
            </a:r>
            <a:r>
              <a:rPr lang="hr-HR" dirty="0"/>
              <a:t> dovodi do promjena u radu mozga i drugih organa u tijelu kako bi organizam pripremio za odgovor na stres - REAKCIJU BORBE ILI BIJEGA.</a:t>
            </a:r>
          </a:p>
        </p:txBody>
      </p:sp>
    </p:spTree>
    <p:extLst>
      <p:ext uri="{BB962C8B-B14F-4D97-AF65-F5344CB8AC3E}">
        <p14:creationId xmlns:p14="http://schemas.microsoft.com/office/powerpoint/2010/main" val="188129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Stres &amp; osjećaji djece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407229"/>
          </a:xfrm>
        </p:spPr>
        <p:txBody>
          <a:bodyPr>
            <a:normAutofit/>
          </a:bodyPr>
          <a:lstStyle/>
          <a:p>
            <a:r>
              <a:rPr lang="hr-HR" dirty="0"/>
              <a:t>Najčešći emocionalni odgovor na </a:t>
            </a:r>
            <a:r>
              <a:rPr lang="hr-HR" dirty="0" smtClean="0"/>
              <a:t>opasnost i </a:t>
            </a:r>
            <a:r>
              <a:rPr lang="hr-HR" dirty="0"/>
              <a:t>prijetnju je strah</a:t>
            </a:r>
            <a:r>
              <a:rPr lang="hr-HR" dirty="0" smtClean="0"/>
              <a:t>.</a:t>
            </a:r>
          </a:p>
          <a:p>
            <a:r>
              <a:rPr lang="hr-HR" dirty="0" smtClean="0"/>
              <a:t>No, emocionalne </a:t>
            </a:r>
            <a:r>
              <a:rPr lang="hr-HR" dirty="0"/>
              <a:t>reakcije mogu </a:t>
            </a:r>
            <a:r>
              <a:rPr lang="hr-HR" dirty="0" smtClean="0"/>
              <a:t>biti različite </a:t>
            </a:r>
            <a:r>
              <a:rPr lang="hr-HR" dirty="0"/>
              <a:t>kod pojedinaca. </a:t>
            </a:r>
            <a:endParaRPr lang="hr-HR" dirty="0" smtClean="0"/>
          </a:p>
          <a:p>
            <a:r>
              <a:rPr lang="hr-HR" dirty="0" smtClean="0"/>
              <a:t>Kod </a:t>
            </a:r>
            <a:r>
              <a:rPr lang="hr-HR" dirty="0"/>
              <a:t>djece se strah može manifestirati </a:t>
            </a:r>
            <a:r>
              <a:rPr lang="hr-HR" dirty="0" smtClean="0"/>
              <a:t>različito </a:t>
            </a:r>
            <a:r>
              <a:rPr lang="hr-HR" dirty="0"/>
              <a:t>u odnosu na odrasle te djeca mogu </a:t>
            </a:r>
            <a:r>
              <a:rPr lang="hr-HR" dirty="0" smtClean="0"/>
              <a:t>pokazivati razdražljivost</a:t>
            </a:r>
            <a:r>
              <a:rPr lang="hr-HR" dirty="0"/>
              <a:t>, ljutnju, nemir, pa čak i </a:t>
            </a:r>
            <a:r>
              <a:rPr lang="hr-HR" dirty="0" smtClean="0"/>
              <a:t>agresiju.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b="1" dirty="0" smtClean="0"/>
              <a:t>U </a:t>
            </a:r>
            <a:r>
              <a:rPr lang="pl-PL" b="1" dirty="0"/>
              <a:t>stresu i </a:t>
            </a:r>
            <a:r>
              <a:rPr lang="pl-PL" b="1" dirty="0" smtClean="0"/>
              <a:t>krizi </a:t>
            </a:r>
            <a:r>
              <a:rPr lang="pl-PL" b="1" dirty="0"/>
              <a:t>svi su osjećaji ok!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31062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se stres manifestira u djece?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15992" y="1854679"/>
            <a:ext cx="10662250" cy="4684144"/>
          </a:xfrm>
        </p:spPr>
        <p:txBody>
          <a:bodyPr>
            <a:normAutofit/>
          </a:bodyPr>
          <a:lstStyle/>
          <a:p>
            <a:r>
              <a:rPr lang="hr-HR" dirty="0"/>
              <a:t>Djeca </a:t>
            </a:r>
            <a:r>
              <a:rPr lang="hr-HR" dirty="0" smtClean="0"/>
              <a:t>često </a:t>
            </a:r>
            <a:r>
              <a:rPr lang="hr-HR" dirty="0"/>
              <a:t>ne mogu riječima izraziti svoje osjećaje te ih manifestiraju svojim ponašanjem (plakanje, bolovi u različitim dijelovima tijela</a:t>
            </a:r>
            <a:r>
              <a:rPr lang="hr-HR" dirty="0" smtClean="0"/>
              <a:t>, traženje </a:t>
            </a:r>
            <a:r>
              <a:rPr lang="hr-HR" dirty="0"/>
              <a:t>blizine odraslih</a:t>
            </a:r>
            <a:r>
              <a:rPr lang="hr-HR" dirty="0" smtClean="0"/>
              <a:t>, razdražljivost</a:t>
            </a:r>
            <a:r>
              <a:rPr lang="hr-HR" dirty="0"/>
              <a:t>, prkos, izbjegavanja određenih mjesta, osoba, situacija, potreba za kontrolom i pretjerano planiranje), promjene u tjelesnim funkcijama (teškoće </a:t>
            </a:r>
            <a:r>
              <a:rPr lang="hr-HR" dirty="0" err="1"/>
              <a:t>usnivanja</a:t>
            </a:r>
            <a:r>
              <a:rPr lang="hr-HR" dirty="0"/>
              <a:t>, noćne more, promjena apetita), emocionalnom reagiranju (strah, anksioznost</a:t>
            </a:r>
            <a:r>
              <a:rPr lang="hr-HR" dirty="0" smtClean="0"/>
              <a:t>, tjeskoba</a:t>
            </a:r>
            <a:r>
              <a:rPr lang="hr-HR" dirty="0"/>
              <a:t>) i mišljenju (okupiranost brigama, teškoće usmjeravanja </a:t>
            </a:r>
            <a:r>
              <a:rPr lang="hr-HR" dirty="0" smtClean="0"/>
              <a:t>pažnje </a:t>
            </a:r>
            <a:r>
              <a:rPr lang="hr-HR" dirty="0"/>
              <a:t>i koncentracije).</a:t>
            </a:r>
          </a:p>
        </p:txBody>
      </p:sp>
    </p:spTree>
    <p:extLst>
      <p:ext uri="{BB962C8B-B14F-4D97-AF65-F5344CB8AC3E}">
        <p14:creationId xmlns:p14="http://schemas.microsoft.com/office/powerpoint/2010/main" val="102173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 prevladavanju stresa i krize može pomoći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2027208"/>
            <a:ext cx="9905999" cy="4459856"/>
          </a:xfrm>
        </p:spPr>
        <p:txBody>
          <a:bodyPr>
            <a:normAutofit/>
          </a:bodyPr>
          <a:lstStyle/>
          <a:p>
            <a:r>
              <a:rPr lang="pt-BR" sz="2800" b="1" dirty="0"/>
              <a:t>Briga o sebi</a:t>
            </a:r>
            <a:r>
              <a:rPr lang="pt-BR" dirty="0" smtClean="0"/>
              <a:t>.</a:t>
            </a:r>
            <a:r>
              <a:rPr lang="hr-HR" dirty="0" smtClean="0"/>
              <a:t> Primjeri: Zdrava </a:t>
            </a:r>
            <a:r>
              <a:rPr lang="hr-HR" dirty="0"/>
              <a:t>i pravilna </a:t>
            </a:r>
            <a:r>
              <a:rPr lang="hr-HR" dirty="0" smtClean="0"/>
              <a:t>prehrana, redovna </a:t>
            </a:r>
            <a:r>
              <a:rPr lang="hr-HR" dirty="0"/>
              <a:t>tjelovježba svaki </a:t>
            </a:r>
            <a:r>
              <a:rPr lang="hr-HR" dirty="0" smtClean="0"/>
              <a:t>dan, pravilan </a:t>
            </a:r>
            <a:r>
              <a:rPr lang="hr-HR" dirty="0"/>
              <a:t>ritam i dužina </a:t>
            </a:r>
            <a:r>
              <a:rPr lang="hr-HR" dirty="0" smtClean="0"/>
              <a:t>spavanja… </a:t>
            </a:r>
          </a:p>
          <a:p>
            <a:r>
              <a:rPr lang="hr-HR" sz="2800" b="1" dirty="0"/>
              <a:t>Struktura i </a:t>
            </a:r>
            <a:r>
              <a:rPr lang="hr-HR" sz="2800" b="1" dirty="0" smtClean="0"/>
              <a:t>rutina. </a:t>
            </a:r>
            <a:r>
              <a:rPr lang="hr-HR" dirty="0" smtClean="0"/>
              <a:t>Primjeri:</a:t>
            </a:r>
            <a:r>
              <a:rPr lang="hr-HR" sz="2800" b="1" dirty="0" smtClean="0"/>
              <a:t> </a:t>
            </a:r>
            <a:r>
              <a:rPr lang="hr-HR" dirty="0" smtClean="0"/>
              <a:t>Jutarnje </a:t>
            </a:r>
            <a:r>
              <a:rPr lang="hr-HR" dirty="0"/>
              <a:t>buđenje u određeno </a:t>
            </a:r>
            <a:r>
              <a:rPr lang="hr-HR" dirty="0" smtClean="0"/>
              <a:t>vrijeme. </a:t>
            </a:r>
            <a:r>
              <a:rPr lang="hr-HR" dirty="0"/>
              <a:t>Odlazak na spavanje u isto </a:t>
            </a:r>
            <a:r>
              <a:rPr lang="hr-HR" dirty="0" smtClean="0"/>
              <a:t>vrijeme. </a:t>
            </a:r>
            <a:r>
              <a:rPr lang="hr-HR" dirty="0"/>
              <a:t>Redovni odlazak u školu i izvršavanje zadataka koliko god </a:t>
            </a:r>
            <a:r>
              <a:rPr lang="hr-HR" dirty="0" smtClean="0"/>
              <a:t>možeš. </a:t>
            </a:r>
            <a:r>
              <a:rPr lang="hr-HR" dirty="0"/>
              <a:t>Planirane </a:t>
            </a:r>
            <a:r>
              <a:rPr lang="hr-HR" dirty="0" smtClean="0"/>
              <a:t>aktivnosti tijekom </a:t>
            </a:r>
            <a:r>
              <a:rPr lang="hr-HR" dirty="0"/>
              <a:t>dana, kao što su učenje, igra, aktivnosti s obitelji, šetnja i </a:t>
            </a:r>
            <a:r>
              <a:rPr lang="hr-HR" dirty="0" smtClean="0"/>
              <a:t>vježbanje.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645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 prevladavanju stresa i krize može pomoći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1820174"/>
            <a:ext cx="9905999" cy="4563373"/>
          </a:xfrm>
        </p:spPr>
        <p:txBody>
          <a:bodyPr>
            <a:normAutofit/>
          </a:bodyPr>
          <a:lstStyle/>
          <a:p>
            <a:r>
              <a:rPr lang="hr-HR" sz="2800" b="1" dirty="0"/>
              <a:t>Ugodne </a:t>
            </a:r>
            <a:r>
              <a:rPr lang="hr-HR" sz="2800" b="1" dirty="0" smtClean="0"/>
              <a:t>aktivnosti. </a:t>
            </a:r>
            <a:r>
              <a:rPr lang="hr-HR" dirty="0" smtClean="0"/>
              <a:t>Važno je raditi </a:t>
            </a:r>
            <a:r>
              <a:rPr lang="hr-HR" dirty="0"/>
              <a:t>one stvari koje te </a:t>
            </a:r>
            <a:r>
              <a:rPr lang="hr-HR" dirty="0" smtClean="0"/>
              <a:t>vesele.</a:t>
            </a:r>
          </a:p>
          <a:p>
            <a:r>
              <a:rPr lang="hr-HR" sz="2800" b="1" dirty="0"/>
              <a:t>Osobni ciljevi.</a:t>
            </a:r>
            <a:r>
              <a:rPr lang="hr-HR" dirty="0"/>
              <a:t> </a:t>
            </a:r>
            <a:r>
              <a:rPr lang="hr-HR" dirty="0" smtClean="0"/>
              <a:t>Neki </a:t>
            </a:r>
            <a:r>
              <a:rPr lang="hr-HR" dirty="0"/>
              <a:t>od primjera su: pročitati određenu knjigu, putovati, </a:t>
            </a:r>
            <a:r>
              <a:rPr lang="hr-HR" dirty="0" smtClean="0"/>
              <a:t>naučiti </a:t>
            </a:r>
            <a:r>
              <a:rPr lang="hr-HR" dirty="0"/>
              <a:t>novi hobi ili sport, </a:t>
            </a:r>
            <a:r>
              <a:rPr lang="hr-HR" dirty="0" smtClean="0"/>
              <a:t>volontirati…</a:t>
            </a:r>
          </a:p>
          <a:p>
            <a:r>
              <a:rPr lang="hr-HR" sz="2800" b="1" dirty="0" smtClean="0"/>
              <a:t>S</a:t>
            </a:r>
            <a:r>
              <a:rPr lang="it-IT" sz="2800" b="1" dirty="0" err="1" smtClean="0"/>
              <a:t>tvari</a:t>
            </a:r>
            <a:r>
              <a:rPr lang="it-IT" sz="2800" b="1" dirty="0" smtClean="0"/>
              <a:t> </a:t>
            </a:r>
            <a:r>
              <a:rPr lang="it-IT" sz="2800" b="1" dirty="0" err="1"/>
              <a:t>koje</a:t>
            </a:r>
            <a:r>
              <a:rPr lang="it-IT" sz="2800" b="1" dirty="0"/>
              <a:t> su ti </a:t>
            </a:r>
            <a:r>
              <a:rPr lang="it-IT" sz="2800" b="1" dirty="0" err="1"/>
              <a:t>ranije</a:t>
            </a:r>
            <a:r>
              <a:rPr lang="it-IT" sz="2800" b="1" dirty="0"/>
              <a:t> </a:t>
            </a:r>
            <a:r>
              <a:rPr lang="it-IT" sz="2800" b="1" dirty="0" err="1"/>
              <a:t>pomogle</a:t>
            </a:r>
            <a:r>
              <a:rPr lang="it-IT" dirty="0"/>
              <a:t>. </a:t>
            </a:r>
            <a:r>
              <a:rPr lang="hr-HR" dirty="0" smtClean="0"/>
              <a:t>Na </a:t>
            </a:r>
            <a:r>
              <a:rPr lang="hr-HR" dirty="0"/>
              <a:t>primjer: slušanje </a:t>
            </a:r>
            <a:r>
              <a:rPr lang="hr-HR" dirty="0" smtClean="0"/>
              <a:t>muzike, </a:t>
            </a:r>
            <a:r>
              <a:rPr lang="hr-HR" dirty="0"/>
              <a:t>biti u društvu drugih, a ne sam/a, prijatelji i obitelj, </a:t>
            </a:r>
            <a:r>
              <a:rPr lang="hr-HR" dirty="0" smtClean="0"/>
              <a:t>stručnjak…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891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 prevladavanju stresa i krize može pomoći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649638"/>
          </a:xfrm>
        </p:spPr>
        <p:txBody>
          <a:bodyPr>
            <a:normAutofit/>
          </a:bodyPr>
          <a:lstStyle/>
          <a:p>
            <a:r>
              <a:rPr lang="pl-PL" sz="3000" b="1" dirty="0"/>
              <a:t>Razgovaraj s osobom od </a:t>
            </a:r>
            <a:r>
              <a:rPr lang="pl-PL" sz="3000" b="1" dirty="0" smtClean="0"/>
              <a:t>povjerenja. </a:t>
            </a:r>
            <a:r>
              <a:rPr lang="hr-HR" dirty="0" smtClean="0"/>
              <a:t>To </a:t>
            </a:r>
            <a:r>
              <a:rPr lang="hr-HR" dirty="0"/>
              <a:t>može biti član obitelji, prijatelj ili stručnjak. Razgovor pomaže da se osoba osjeća manje usamljeno</a:t>
            </a:r>
            <a:r>
              <a:rPr lang="hr-HR" dirty="0" smtClean="0"/>
              <a:t>.</a:t>
            </a:r>
          </a:p>
          <a:p>
            <a:r>
              <a:rPr lang="hr-HR" sz="2800" b="1" dirty="0" smtClean="0"/>
              <a:t>N</a:t>
            </a:r>
            <a:r>
              <a:rPr lang="it-IT" sz="2800" b="1" dirty="0" err="1" smtClean="0"/>
              <a:t>eke</a:t>
            </a:r>
            <a:r>
              <a:rPr lang="it-IT" sz="2800" b="1" dirty="0" smtClean="0"/>
              <a:t> </a:t>
            </a:r>
            <a:r>
              <a:rPr lang="it-IT" sz="2800" b="1" dirty="0"/>
              <a:t>nove </a:t>
            </a:r>
            <a:r>
              <a:rPr lang="it-IT" sz="2800" b="1" dirty="0" err="1"/>
              <a:t>strategije</a:t>
            </a:r>
            <a:r>
              <a:rPr lang="it-IT" sz="2800" b="1" dirty="0"/>
              <a:t> </a:t>
            </a:r>
            <a:r>
              <a:rPr lang="it-IT" sz="2800" b="1" dirty="0" err="1"/>
              <a:t>suočavanja</a:t>
            </a:r>
            <a:r>
              <a:rPr lang="it-IT" sz="2800" b="1" dirty="0"/>
              <a:t>. </a:t>
            </a:r>
            <a:r>
              <a:rPr lang="hr-HR" dirty="0" smtClean="0"/>
              <a:t>Upitaj roditelja </a:t>
            </a:r>
            <a:r>
              <a:rPr lang="hr-HR" dirty="0"/>
              <a:t>ili osobu od povjerenja </a:t>
            </a:r>
            <a:r>
              <a:rPr lang="hr-HR" dirty="0" smtClean="0"/>
              <a:t>ili </a:t>
            </a:r>
            <a:r>
              <a:rPr lang="hr-HR" dirty="0"/>
              <a:t>potraži savjete na dostupnim internet stranicama i drugim materijalima </a:t>
            </a:r>
            <a:r>
              <a:rPr lang="hr-HR" dirty="0" smtClean="0"/>
              <a:t>- kako </a:t>
            </a:r>
            <a:r>
              <a:rPr lang="hr-HR" dirty="0"/>
              <a:t>kontrolirati neugodne osjećaje i ostale korisne strategije za suočavanje npr. duboko </a:t>
            </a:r>
            <a:r>
              <a:rPr lang="hr-HR" dirty="0" smtClean="0"/>
              <a:t>disanje…</a:t>
            </a:r>
          </a:p>
          <a:p>
            <a:r>
              <a:rPr lang="pl-PL" sz="2800" b="1" dirty="0" smtClean="0"/>
              <a:t>Potraži </a:t>
            </a:r>
            <a:r>
              <a:rPr lang="pl-PL" sz="2800" b="1" dirty="0"/>
              <a:t>pomoć za probleme mentalnog zdravlja.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402362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1028" name="Picture 4" descr="Stres kod djece predškolske dobi – kako ga prepoznati i prevladati |  Istraži 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532" y="1821042"/>
            <a:ext cx="3908328" cy="487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utnik 6"/>
          <p:cNvSpPr/>
          <p:nvPr/>
        </p:nvSpPr>
        <p:spPr>
          <a:xfrm>
            <a:off x="5960854" y="2967335"/>
            <a:ext cx="5900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dirty="0" smtClean="0"/>
              <a:t>Slika 2. http</a:t>
            </a:r>
            <a:r>
              <a:rPr lang="hr-HR" sz="1200" dirty="0"/>
              <a:t>://www.istrazime.com/djecja-psihologija/stres-kod-djece-predskolske-dobi-kako-ga-prepoznati-i-prevladati/</a:t>
            </a:r>
          </a:p>
        </p:txBody>
      </p:sp>
    </p:spTree>
    <p:extLst>
      <p:ext uri="{BB962C8B-B14F-4D97-AF65-F5344CB8AC3E}">
        <p14:creationId xmlns:p14="http://schemas.microsoft.com/office/powerpoint/2010/main" val="299880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73</TotalTime>
  <Words>480</Words>
  <Application>Microsoft Office PowerPoint</Application>
  <PresentationFormat>Široki zaslon</PresentationFormat>
  <Paragraphs>28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Kružnica</vt:lpstr>
      <vt:lpstr>Stres i kako si pomoći</vt:lpstr>
      <vt:lpstr>Stres, mozak i cijelo tijelo..</vt:lpstr>
      <vt:lpstr>Stres &amp; osjećaji djece</vt:lpstr>
      <vt:lpstr>Kako se stres manifestira u djece?</vt:lpstr>
      <vt:lpstr>U prevladavanju stresa i krize može pomoći</vt:lpstr>
      <vt:lpstr>U prevladavanju stresa i krize može pomoći</vt:lpstr>
      <vt:lpstr>U prevladavanju stresa i krize može pomoći 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Korisnik</cp:lastModifiedBy>
  <cp:revision>9</cp:revision>
  <dcterms:created xsi:type="dcterms:W3CDTF">2022-01-30T16:09:32Z</dcterms:created>
  <dcterms:modified xsi:type="dcterms:W3CDTF">2022-01-30T17:25:25Z</dcterms:modified>
</cp:coreProperties>
</file>