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1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0C7FC9-B969-4D1E-8007-23A688748E99}" v="3" dt="2022-01-13T09:04:30.023"/>
    <p1510:client id="{D392FA6E-EF18-0B4A-B3C0-635819F16613}" v="10" dt="2022-01-10T10:18:50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8"/>
    <p:restoredTop sz="94608"/>
  </p:normalViewPr>
  <p:slideViewPr>
    <p:cSldViewPr snapToGrid="0" snapToObjects="1">
      <p:cViewPr varScale="1">
        <p:scale>
          <a:sx n="94" d="100"/>
          <a:sy n="94" d="100"/>
        </p:scale>
        <p:origin x="21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Mapilele" userId="S::samuel.mapilele@skole.hr::41455616-fa4e-45c7-8d05-76ce76e1b6f6" providerId="AD" clId="Web-{9B0C7FC9-B969-4D1E-8007-23A688748E99}"/>
    <pc:docChg chg="modSld">
      <pc:chgData name="Samuel Mapilele" userId="S::samuel.mapilele@skole.hr::41455616-fa4e-45c7-8d05-76ce76e1b6f6" providerId="AD" clId="Web-{9B0C7FC9-B969-4D1E-8007-23A688748E99}" dt="2022-01-13T09:04:30.023" v="2" actId="20577"/>
      <pc:docMkLst>
        <pc:docMk/>
      </pc:docMkLst>
      <pc:sldChg chg="modSp">
        <pc:chgData name="Samuel Mapilele" userId="S::samuel.mapilele@skole.hr::41455616-fa4e-45c7-8d05-76ce76e1b6f6" providerId="AD" clId="Web-{9B0C7FC9-B969-4D1E-8007-23A688748E99}" dt="2022-01-13T09:04:30.023" v="2" actId="20577"/>
        <pc:sldMkLst>
          <pc:docMk/>
          <pc:sldMk cId="2361825676" sldId="261"/>
        </pc:sldMkLst>
        <pc:spChg chg="mod">
          <ac:chgData name="Samuel Mapilele" userId="S::samuel.mapilele@skole.hr::41455616-fa4e-45c7-8d05-76ce76e1b6f6" providerId="AD" clId="Web-{9B0C7FC9-B969-4D1E-8007-23A688748E99}" dt="2022-01-13T09:04:30.023" v="2" actId="20577"/>
          <ac:spMkLst>
            <pc:docMk/>
            <pc:sldMk cId="2361825676" sldId="261"/>
            <ac:spMk id="3" creationId="{F42ED60A-288F-CA40-B788-44A192D98701}"/>
          </ac:spMkLst>
        </pc:spChg>
      </pc:sldChg>
    </pc:docChg>
  </pc:docChgLst>
  <pc:docChgLst>
    <pc:chgData name="Samuel Mapilele" userId="41455616-fa4e-45c7-8d05-76ce76e1b6f6" providerId="ADAL" clId="{D392FA6E-EF18-0B4A-B3C0-635819F16613}"/>
    <pc:docChg chg="undo custSel addSld delSld modSld sldOrd">
      <pc:chgData name="Samuel Mapilele" userId="41455616-fa4e-45c7-8d05-76ce76e1b6f6" providerId="ADAL" clId="{D392FA6E-EF18-0B4A-B3C0-635819F16613}" dt="2022-01-13T09:00:05.699" v="406" actId="20577"/>
      <pc:docMkLst>
        <pc:docMk/>
      </pc:docMkLst>
      <pc:sldChg chg="addSp delSp modSp mod modTransition">
        <pc:chgData name="Samuel Mapilele" userId="41455616-fa4e-45c7-8d05-76ce76e1b6f6" providerId="ADAL" clId="{D392FA6E-EF18-0B4A-B3C0-635819F16613}" dt="2022-01-13T08:55:51.169" v="384" actId="20577"/>
        <pc:sldMkLst>
          <pc:docMk/>
          <pc:sldMk cId="1312939254" sldId="256"/>
        </pc:sldMkLst>
        <pc:spChg chg="mod">
          <ac:chgData name="Samuel Mapilele" userId="41455616-fa4e-45c7-8d05-76ce76e1b6f6" providerId="ADAL" clId="{D392FA6E-EF18-0B4A-B3C0-635819F16613}" dt="2022-01-13T08:55:51.169" v="384" actId="20577"/>
          <ac:spMkLst>
            <pc:docMk/>
            <pc:sldMk cId="1312939254" sldId="256"/>
            <ac:spMk id="2" creationId="{32333A22-1AF3-BB4B-940F-D932C2E63167}"/>
          </ac:spMkLst>
        </pc:spChg>
        <pc:spChg chg="add del mod">
          <ac:chgData name="Samuel Mapilele" userId="41455616-fa4e-45c7-8d05-76ce76e1b6f6" providerId="ADAL" clId="{D392FA6E-EF18-0B4A-B3C0-635819F16613}" dt="2022-01-10T10:18:56.610" v="136"/>
          <ac:spMkLst>
            <pc:docMk/>
            <pc:sldMk cId="1312939254" sldId="256"/>
            <ac:spMk id="3" creationId="{C51C2DEE-E5DC-4348-A87A-EE9A8361B874}"/>
          </ac:spMkLst>
        </pc:spChg>
      </pc:sldChg>
      <pc:sldChg chg="modTransition">
        <pc:chgData name="Samuel Mapilele" userId="41455616-fa4e-45c7-8d05-76ce76e1b6f6" providerId="ADAL" clId="{D392FA6E-EF18-0B4A-B3C0-635819F16613}" dt="2022-01-10T10:20:36.830" v="139"/>
        <pc:sldMkLst>
          <pc:docMk/>
          <pc:sldMk cId="1967043388" sldId="257"/>
        </pc:sldMkLst>
      </pc:sldChg>
      <pc:sldChg chg="modSp mod modTransition">
        <pc:chgData name="Samuel Mapilele" userId="41455616-fa4e-45c7-8d05-76ce76e1b6f6" providerId="ADAL" clId="{D392FA6E-EF18-0B4A-B3C0-635819F16613}" dt="2022-01-10T10:20:47.712" v="140"/>
        <pc:sldMkLst>
          <pc:docMk/>
          <pc:sldMk cId="884195166" sldId="258"/>
        </pc:sldMkLst>
        <pc:spChg chg="mod">
          <ac:chgData name="Samuel Mapilele" userId="41455616-fa4e-45c7-8d05-76ce76e1b6f6" providerId="ADAL" clId="{D392FA6E-EF18-0B4A-B3C0-635819F16613}" dt="2022-01-09T21:49:48.216" v="26" actId="20577"/>
          <ac:spMkLst>
            <pc:docMk/>
            <pc:sldMk cId="884195166" sldId="258"/>
            <ac:spMk id="3" creationId="{FEC71335-5773-A244-8544-07A014797A52}"/>
          </ac:spMkLst>
        </pc:spChg>
      </pc:sldChg>
      <pc:sldChg chg="addSp delSp modSp mod modTransition">
        <pc:chgData name="Samuel Mapilele" userId="41455616-fa4e-45c7-8d05-76ce76e1b6f6" providerId="ADAL" clId="{D392FA6E-EF18-0B4A-B3C0-635819F16613}" dt="2022-01-10T10:20:58.982" v="141"/>
        <pc:sldMkLst>
          <pc:docMk/>
          <pc:sldMk cId="3910344005" sldId="259"/>
        </pc:sldMkLst>
        <pc:spChg chg="mod">
          <ac:chgData name="Samuel Mapilele" userId="41455616-fa4e-45c7-8d05-76ce76e1b6f6" providerId="ADAL" clId="{D392FA6E-EF18-0B4A-B3C0-635819F16613}" dt="2022-01-09T21:57:08.755" v="40" actId="20577"/>
          <ac:spMkLst>
            <pc:docMk/>
            <pc:sldMk cId="3910344005" sldId="259"/>
            <ac:spMk id="3" creationId="{44DD1454-912F-4649-84A8-E8B849DFFC6E}"/>
          </ac:spMkLst>
        </pc:spChg>
        <pc:spChg chg="add del mod">
          <ac:chgData name="Samuel Mapilele" userId="41455616-fa4e-45c7-8d05-76ce76e1b6f6" providerId="ADAL" clId="{D392FA6E-EF18-0B4A-B3C0-635819F16613}" dt="2022-01-09T21:52:23.737" v="30"/>
          <ac:spMkLst>
            <pc:docMk/>
            <pc:sldMk cId="3910344005" sldId="259"/>
            <ac:spMk id="4" creationId="{6D409C12-A18B-EC4D-A32B-B836342EF122}"/>
          </ac:spMkLst>
        </pc:spChg>
        <pc:spChg chg="add del mod">
          <ac:chgData name="Samuel Mapilele" userId="41455616-fa4e-45c7-8d05-76ce76e1b6f6" providerId="ADAL" clId="{D392FA6E-EF18-0B4A-B3C0-635819F16613}" dt="2022-01-09T21:52:23.739" v="32"/>
          <ac:spMkLst>
            <pc:docMk/>
            <pc:sldMk cId="3910344005" sldId="259"/>
            <ac:spMk id="5" creationId="{996F2254-B86A-DB40-9521-3A99AA0E9A1A}"/>
          </ac:spMkLst>
        </pc:spChg>
      </pc:sldChg>
      <pc:sldChg chg="modTransition">
        <pc:chgData name="Samuel Mapilele" userId="41455616-fa4e-45c7-8d05-76ce76e1b6f6" providerId="ADAL" clId="{D392FA6E-EF18-0B4A-B3C0-635819F16613}" dt="2022-01-10T10:21:19.362" v="145"/>
        <pc:sldMkLst>
          <pc:docMk/>
          <pc:sldMk cId="3743326894" sldId="260"/>
        </pc:sldMkLst>
      </pc:sldChg>
      <pc:sldChg chg="modSp mod modTransition">
        <pc:chgData name="Samuel Mapilele" userId="41455616-fa4e-45c7-8d05-76ce76e1b6f6" providerId="ADAL" clId="{D392FA6E-EF18-0B4A-B3C0-635819F16613}" dt="2022-01-10T10:21:30.308" v="146"/>
        <pc:sldMkLst>
          <pc:docMk/>
          <pc:sldMk cId="2361825676" sldId="261"/>
        </pc:sldMkLst>
        <pc:spChg chg="mod">
          <ac:chgData name="Samuel Mapilele" userId="41455616-fa4e-45c7-8d05-76ce76e1b6f6" providerId="ADAL" clId="{D392FA6E-EF18-0B4A-B3C0-635819F16613}" dt="2022-01-09T21:59:56.231" v="44" actId="1076"/>
          <ac:spMkLst>
            <pc:docMk/>
            <pc:sldMk cId="2361825676" sldId="261"/>
            <ac:spMk id="3" creationId="{F42ED60A-288F-CA40-B788-44A192D98701}"/>
          </ac:spMkLst>
        </pc:spChg>
      </pc:sldChg>
      <pc:sldChg chg="modTransition">
        <pc:chgData name="Samuel Mapilele" userId="41455616-fa4e-45c7-8d05-76ce76e1b6f6" providerId="ADAL" clId="{D392FA6E-EF18-0B4A-B3C0-635819F16613}" dt="2022-01-10T10:21:36.450" v="147"/>
        <pc:sldMkLst>
          <pc:docMk/>
          <pc:sldMk cId="641665810" sldId="262"/>
        </pc:sldMkLst>
      </pc:sldChg>
      <pc:sldChg chg="del">
        <pc:chgData name="Samuel Mapilele" userId="41455616-fa4e-45c7-8d05-76ce76e1b6f6" providerId="ADAL" clId="{D392FA6E-EF18-0B4A-B3C0-635819F16613}" dt="2022-01-10T10:11:17.700" v="75" actId="2696"/>
        <pc:sldMkLst>
          <pc:docMk/>
          <pc:sldMk cId="2010659899" sldId="263"/>
        </pc:sldMkLst>
      </pc:sldChg>
      <pc:sldChg chg="modSp mod modTransition">
        <pc:chgData name="Samuel Mapilele" userId="41455616-fa4e-45c7-8d05-76ce76e1b6f6" providerId="ADAL" clId="{D392FA6E-EF18-0B4A-B3C0-635819F16613}" dt="2022-01-10T10:21:46.427" v="148"/>
        <pc:sldMkLst>
          <pc:docMk/>
          <pc:sldMk cId="3944277332" sldId="264"/>
        </pc:sldMkLst>
        <pc:spChg chg="mod">
          <ac:chgData name="Samuel Mapilele" userId="41455616-fa4e-45c7-8d05-76ce76e1b6f6" providerId="ADAL" clId="{D392FA6E-EF18-0B4A-B3C0-635819F16613}" dt="2022-01-09T22:01:47.594" v="46" actId="20577"/>
          <ac:spMkLst>
            <pc:docMk/>
            <pc:sldMk cId="3944277332" sldId="264"/>
            <ac:spMk id="2" creationId="{72C55506-23E3-0A4C-A3B5-0E50E57E56E9}"/>
          </ac:spMkLst>
        </pc:spChg>
        <pc:spChg chg="mod">
          <ac:chgData name="Samuel Mapilele" userId="41455616-fa4e-45c7-8d05-76ce76e1b6f6" providerId="ADAL" clId="{D392FA6E-EF18-0B4A-B3C0-635819F16613}" dt="2022-01-10T10:11:29.615" v="77" actId="20577"/>
          <ac:spMkLst>
            <pc:docMk/>
            <pc:sldMk cId="3944277332" sldId="264"/>
            <ac:spMk id="3" creationId="{A0F95A74-9275-A94D-8CD1-D3F3AAA7C436}"/>
          </ac:spMkLst>
        </pc:spChg>
      </pc:sldChg>
      <pc:sldChg chg="addSp delSp modSp mod modTransition">
        <pc:chgData name="Samuel Mapilele" userId="41455616-fa4e-45c7-8d05-76ce76e1b6f6" providerId="ADAL" clId="{D392FA6E-EF18-0B4A-B3C0-635819F16613}" dt="2022-01-13T09:00:05.699" v="406" actId="20577"/>
        <pc:sldMkLst>
          <pc:docMk/>
          <pc:sldMk cId="4283329304" sldId="265"/>
        </pc:sldMkLst>
        <pc:spChg chg="mod">
          <ac:chgData name="Samuel Mapilele" userId="41455616-fa4e-45c7-8d05-76ce76e1b6f6" providerId="ADAL" clId="{D392FA6E-EF18-0B4A-B3C0-635819F16613}" dt="2022-01-10T10:18:06.847" v="132" actId="1076"/>
          <ac:spMkLst>
            <pc:docMk/>
            <pc:sldMk cId="4283329304" sldId="265"/>
            <ac:spMk id="3" creationId="{3CA214CB-9115-6644-975A-4BE83E1AB45D}"/>
          </ac:spMkLst>
        </pc:spChg>
        <pc:spChg chg="add del mod">
          <ac:chgData name="Samuel Mapilele" userId="41455616-fa4e-45c7-8d05-76ce76e1b6f6" providerId="ADAL" clId="{D392FA6E-EF18-0B4A-B3C0-635819F16613}" dt="2022-01-10T10:18:04.075" v="131"/>
          <ac:spMkLst>
            <pc:docMk/>
            <pc:sldMk cId="4283329304" sldId="265"/>
            <ac:spMk id="4" creationId="{F321A411-F0ED-3E48-9E5B-B8D1496009E6}"/>
          </ac:spMkLst>
        </pc:spChg>
        <pc:spChg chg="add mod">
          <ac:chgData name="Samuel Mapilele" userId="41455616-fa4e-45c7-8d05-76ce76e1b6f6" providerId="ADAL" clId="{D392FA6E-EF18-0B4A-B3C0-635819F16613}" dt="2022-01-13T09:00:05.699" v="406" actId="20577"/>
          <ac:spMkLst>
            <pc:docMk/>
            <pc:sldMk cId="4283329304" sldId="265"/>
            <ac:spMk id="6" creationId="{A752C3DE-8080-5849-9CDC-23B5EBC33AE2}"/>
          </ac:spMkLst>
        </pc:spChg>
      </pc:sldChg>
      <pc:sldChg chg="modTransition">
        <pc:chgData name="Samuel Mapilele" userId="41455616-fa4e-45c7-8d05-76ce76e1b6f6" providerId="ADAL" clId="{D392FA6E-EF18-0B4A-B3C0-635819F16613}" dt="2022-01-10T10:22:22.788" v="150"/>
        <pc:sldMkLst>
          <pc:docMk/>
          <pc:sldMk cId="3004445415" sldId="266"/>
        </pc:sldMkLst>
      </pc:sldChg>
      <pc:sldChg chg="addSp delSp modSp new mod modTransition">
        <pc:chgData name="Samuel Mapilele" userId="41455616-fa4e-45c7-8d05-76ce76e1b6f6" providerId="ADAL" clId="{D392FA6E-EF18-0B4A-B3C0-635819F16613}" dt="2022-01-10T10:21:15.220" v="144"/>
        <pc:sldMkLst>
          <pc:docMk/>
          <pc:sldMk cId="134144866" sldId="267"/>
        </pc:sldMkLst>
        <pc:spChg chg="mod">
          <ac:chgData name="Samuel Mapilele" userId="41455616-fa4e-45c7-8d05-76ce76e1b6f6" providerId="ADAL" clId="{D392FA6E-EF18-0B4A-B3C0-635819F16613}" dt="2022-01-10T10:12:17.364" v="99" actId="20577"/>
          <ac:spMkLst>
            <pc:docMk/>
            <pc:sldMk cId="134144866" sldId="267"/>
            <ac:spMk id="2" creationId="{5E2A9910-CA80-0044-AEE2-B384848C5CF0}"/>
          </ac:spMkLst>
        </pc:spChg>
        <pc:spChg chg="mod">
          <ac:chgData name="Samuel Mapilele" userId="41455616-fa4e-45c7-8d05-76ce76e1b6f6" providerId="ADAL" clId="{D392FA6E-EF18-0B4A-B3C0-635819F16613}" dt="2022-01-10T10:16:54.106" v="128" actId="20577"/>
          <ac:spMkLst>
            <pc:docMk/>
            <pc:sldMk cId="134144866" sldId="267"/>
            <ac:spMk id="3" creationId="{BF875264-6B1A-2D43-A8B8-14FDEB8670A8}"/>
          </ac:spMkLst>
        </pc:spChg>
        <pc:spChg chg="del">
          <ac:chgData name="Samuel Mapilele" userId="41455616-fa4e-45c7-8d05-76ce76e1b6f6" providerId="ADAL" clId="{D392FA6E-EF18-0B4A-B3C0-635819F16613}" dt="2022-01-10T10:15:06.011" v="105"/>
          <ac:spMkLst>
            <pc:docMk/>
            <pc:sldMk cId="134144866" sldId="267"/>
            <ac:spMk id="4" creationId="{A4543F24-9E20-8648-BA15-B4A77E94F3AE}"/>
          </ac:spMkLst>
        </pc:spChg>
        <pc:picChg chg="add mod">
          <ac:chgData name="Samuel Mapilele" userId="41455616-fa4e-45c7-8d05-76ce76e1b6f6" providerId="ADAL" clId="{D392FA6E-EF18-0B4A-B3C0-635819F16613}" dt="2022-01-10T10:16:30.489" v="126" actId="14100"/>
          <ac:picMkLst>
            <pc:docMk/>
            <pc:sldMk cId="134144866" sldId="267"/>
            <ac:picMk id="6" creationId="{CAF19B3A-80BF-B24A-A2AF-251895D3E24D}"/>
          </ac:picMkLst>
        </pc:picChg>
      </pc:sldChg>
      <pc:sldChg chg="modSp new del mod ord">
        <pc:chgData name="Samuel Mapilele" userId="41455616-fa4e-45c7-8d05-76ce76e1b6f6" providerId="ADAL" clId="{D392FA6E-EF18-0B4A-B3C0-635819F16613}" dt="2022-01-10T10:11:57.691" v="79" actId="2696"/>
        <pc:sldMkLst>
          <pc:docMk/>
          <pc:sldMk cId="3982330153" sldId="267"/>
        </pc:sldMkLst>
        <pc:spChg chg="mod">
          <ac:chgData name="Samuel Mapilele" userId="41455616-fa4e-45c7-8d05-76ce76e1b6f6" providerId="ADAL" clId="{D392FA6E-EF18-0B4A-B3C0-635819F16613}" dt="2022-01-10T10:10:30.319" v="72" actId="20577"/>
          <ac:spMkLst>
            <pc:docMk/>
            <pc:sldMk cId="3982330153" sldId="267"/>
            <ac:spMk id="2" creationId="{3BABD92D-AD43-0D4C-A5F2-4061E9A0B9C2}"/>
          </ac:spMkLst>
        </pc:spChg>
        <pc:spChg chg="mod">
          <ac:chgData name="Samuel Mapilele" userId="41455616-fa4e-45c7-8d05-76ce76e1b6f6" providerId="ADAL" clId="{D392FA6E-EF18-0B4A-B3C0-635819F16613}" dt="2022-01-10T10:10:35.449" v="73"/>
          <ac:spMkLst>
            <pc:docMk/>
            <pc:sldMk cId="3982330153" sldId="267"/>
            <ac:spMk id="3" creationId="{46A19BBC-88CA-914B-8C23-223BB0621D23}"/>
          </ac:spMkLst>
        </pc:spChg>
      </pc:sldChg>
      <pc:sldChg chg="add del">
        <pc:chgData name="Samuel Mapilele" userId="41455616-fa4e-45c7-8d05-76ce76e1b6f6" providerId="ADAL" clId="{D392FA6E-EF18-0B4A-B3C0-635819F16613}" dt="2022-01-10T10:12:46.924" v="103" actId="2696"/>
        <pc:sldMkLst>
          <pc:docMk/>
          <pc:sldMk cId="2043413126" sldId="268"/>
        </pc:sldMkLst>
      </pc:sldChg>
      <pc:sldChg chg="addSp delSp modSp new mod ord modTransition">
        <pc:chgData name="Samuel Mapilele" userId="41455616-fa4e-45c7-8d05-76ce76e1b6f6" providerId="ADAL" clId="{D392FA6E-EF18-0B4A-B3C0-635819F16613}" dt="2022-01-12T09:02:40.763" v="363"/>
        <pc:sldMkLst>
          <pc:docMk/>
          <pc:sldMk cId="3432132707" sldId="268"/>
        </pc:sldMkLst>
        <pc:spChg chg="mod">
          <ac:chgData name="Samuel Mapilele" userId="41455616-fa4e-45c7-8d05-76ce76e1b6f6" providerId="ADAL" clId="{D392FA6E-EF18-0B4A-B3C0-635819F16613}" dt="2022-01-12T08:56:43.791" v="168" actId="20577"/>
          <ac:spMkLst>
            <pc:docMk/>
            <pc:sldMk cId="3432132707" sldId="268"/>
            <ac:spMk id="2" creationId="{8641BE1E-83F4-3344-BFCA-828A4991EA8B}"/>
          </ac:spMkLst>
        </pc:spChg>
        <pc:spChg chg="mod">
          <ac:chgData name="Samuel Mapilele" userId="41455616-fa4e-45c7-8d05-76ce76e1b6f6" providerId="ADAL" clId="{D392FA6E-EF18-0B4A-B3C0-635819F16613}" dt="2022-01-12T09:02:18.871" v="362" actId="1076"/>
          <ac:spMkLst>
            <pc:docMk/>
            <pc:sldMk cId="3432132707" sldId="268"/>
            <ac:spMk id="3" creationId="{5608DC06-5FC6-7242-B3BE-4FF7E0A0E083}"/>
          </ac:spMkLst>
        </pc:spChg>
        <pc:spChg chg="del">
          <ac:chgData name="Samuel Mapilele" userId="41455616-fa4e-45c7-8d05-76ce76e1b6f6" providerId="ADAL" clId="{D392FA6E-EF18-0B4A-B3C0-635819F16613}" dt="2022-01-12T09:01:27.020" v="356"/>
          <ac:spMkLst>
            <pc:docMk/>
            <pc:sldMk cId="3432132707" sldId="268"/>
            <ac:spMk id="4" creationId="{D2E55BC1-C680-1B40-8DFB-E47258D121E5}"/>
          </ac:spMkLst>
        </pc:spChg>
        <pc:picChg chg="add mod">
          <ac:chgData name="Samuel Mapilele" userId="41455616-fa4e-45c7-8d05-76ce76e1b6f6" providerId="ADAL" clId="{D392FA6E-EF18-0B4A-B3C0-635819F16613}" dt="2022-01-12T09:01:39.670" v="360" actId="1076"/>
          <ac:picMkLst>
            <pc:docMk/>
            <pc:sldMk cId="3432132707" sldId="268"/>
            <ac:picMk id="6" creationId="{50679F5E-6CAA-E141-8A43-68E2E44A38CA}"/>
          </ac:picMkLst>
        </pc:picChg>
      </pc:sldChg>
      <pc:sldChg chg="new del">
        <pc:chgData name="Samuel Mapilele" userId="41455616-fa4e-45c7-8d05-76ce76e1b6f6" providerId="ADAL" clId="{D392FA6E-EF18-0B4A-B3C0-635819F16613}" dt="2022-01-10T10:12:02.859" v="80" actId="2696"/>
        <pc:sldMkLst>
          <pc:docMk/>
          <pc:sldMk cId="3608525110" sldId="268"/>
        </pc:sldMkLst>
      </pc:sldChg>
      <pc:sldChg chg="add del">
        <pc:chgData name="Samuel Mapilele" userId="41455616-fa4e-45c7-8d05-76ce76e1b6f6" providerId="ADAL" clId="{D392FA6E-EF18-0B4A-B3C0-635819F16613}" dt="2022-01-10T10:12:24.344" v="101" actId="2696"/>
        <pc:sldMkLst>
          <pc:docMk/>
          <pc:sldMk cId="4098620374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99846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81700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571235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536874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180172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12917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76830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63859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68370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76377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0360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85300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67143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46626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AEBCFC-A7AD-814E-B443-23C0FA3A33C3}" type="datetimeFigureOut">
              <a:rPr lang="en-HR" smtClean="0"/>
              <a:t>01/13/2022</a:t>
            </a:fld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15A58AA3-88A8-D74D-BAEA-9C0FE804E49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1329725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33A22-1AF3-BB4B-940F-D932C2E631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R" dirty="0"/>
              <a:t>Dan smijeha </a:t>
            </a:r>
            <a:r>
              <a:rPr lang="en-HR" b="0" dirty="0"/>
              <a:t>😀 (datum:10.1.)</a:t>
            </a:r>
            <a:br>
              <a:rPr lang="en-HR" b="0" dirty="0"/>
            </a:br>
            <a:r>
              <a:rPr lang="en-HR" b="0" dirty="0"/>
              <a:t>Samuel Mapilele, 6.c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131293925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5506-23E3-0A4C-A3B5-0E50E57E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Smijeh </a:t>
            </a:r>
            <a:r>
              <a:rPr lang="en-GB" dirty="0" err="1"/>
              <a:t>i</a:t>
            </a:r>
            <a:r>
              <a:rPr lang="en-HR" dirty="0"/>
              <a:t> mišići lica </a:t>
            </a:r>
            <a:r>
              <a:rPr lang="en-HR" b="0" dirty="0"/>
              <a:t>💪</a:t>
            </a:r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5A74-9275-A94D-8CD1-D3F3AAA7C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R" dirty="0"/>
              <a:t>Jedna minuta smijanja je jednaka kao 10 min na spravi za veslanje ili 15 min vožnje biciklom.  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Smijeh</a:t>
            </a:r>
            <a:r>
              <a:rPr lang="en-GB" dirty="0"/>
              <a:t> </a:t>
            </a:r>
            <a:r>
              <a:rPr lang="en-GB" dirty="0" err="1"/>
              <a:t>zahtijeva</a:t>
            </a:r>
            <a:r>
              <a:rPr lang="en-GB" dirty="0"/>
              <a:t> rad 17 </a:t>
            </a:r>
            <a:r>
              <a:rPr lang="en-GB" dirty="0" err="1"/>
              <a:t>mišića</a:t>
            </a:r>
            <a:r>
              <a:rPr lang="en-GB" dirty="0"/>
              <a:t> </a:t>
            </a:r>
            <a:r>
              <a:rPr lang="en-GB" dirty="0" err="1"/>
              <a:t>lica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27733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B9DBD-2001-7A40-8839-D4710074F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Vic za kraj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214CB-9115-6644-975A-4BE83E1A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259865"/>
            <a:ext cx="10554574" cy="3636511"/>
          </a:xfrm>
        </p:spPr>
        <p:txBody>
          <a:bodyPr/>
          <a:lstStyle/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endParaRPr lang="en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52C3DE-8080-5849-9CDC-23B5EBC33AE2}"/>
              </a:ext>
            </a:extLst>
          </p:cNvPr>
          <p:cNvSpPr txBox="1"/>
          <p:nvPr/>
        </p:nvSpPr>
        <p:spPr>
          <a:xfrm>
            <a:off x="3050088" y="2554968"/>
            <a:ext cx="610017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Upeco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Mujo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zlatnu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ribicu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i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ona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mu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odluči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ispuniti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tri </a:t>
            </a:r>
            <a:r>
              <a:rPr lang="en-GB" dirty="0" err="1">
                <a:solidFill>
                  <a:srgbClr val="868686"/>
                </a:solidFill>
                <a:latin typeface="Rubik"/>
              </a:rPr>
              <a:t>ž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elje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da je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pusti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.</a:t>
            </a:r>
            <a:br>
              <a:rPr lang="en-GB" dirty="0"/>
            </a:br>
            <a:br>
              <a:rPr lang="en-GB" dirty="0"/>
            </a:b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- Prva </a:t>
            </a:r>
            <a:r>
              <a:rPr lang="en-GB" dirty="0" err="1">
                <a:solidFill>
                  <a:srgbClr val="868686"/>
                </a:solidFill>
                <a:latin typeface="Rubik"/>
              </a:rPr>
              <a:t>ž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elja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dirty="0" err="1">
                <a:solidFill>
                  <a:srgbClr val="868686"/>
                </a:solidFill>
                <a:latin typeface="Rubik"/>
              </a:rPr>
              <a:t>z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dravlje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i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rahatluk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.</a:t>
            </a:r>
            <a:br>
              <a:rPr lang="en-GB" dirty="0"/>
            </a:b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- Druga </a:t>
            </a:r>
            <a:r>
              <a:rPr lang="en-GB" dirty="0" err="1">
                <a:solidFill>
                  <a:srgbClr val="868686"/>
                </a:solidFill>
                <a:latin typeface="Rubik"/>
              </a:rPr>
              <a:t>ž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elja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dirty="0" err="1">
                <a:solidFill>
                  <a:srgbClr val="868686"/>
                </a:solidFill>
                <a:latin typeface="Rubik"/>
              </a:rPr>
              <a:t>s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reća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i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bogastvo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.</a:t>
            </a:r>
            <a:br>
              <a:rPr lang="en-GB" dirty="0"/>
            </a:b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-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Treća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dirty="0" err="1">
                <a:solidFill>
                  <a:srgbClr val="868686"/>
                </a:solidFill>
                <a:latin typeface="Rubik"/>
              </a:rPr>
              <a:t>ž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elja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da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te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upecam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</a:t>
            </a:r>
            <a:r>
              <a:rPr lang="en-GB" b="0" i="0" u="none" strike="noStrike" dirty="0" err="1">
                <a:solidFill>
                  <a:srgbClr val="868686"/>
                </a:solidFill>
                <a:effectLst/>
                <a:latin typeface="Rubik"/>
              </a:rPr>
              <a:t>još</a:t>
            </a:r>
            <a:r>
              <a:rPr lang="en-GB" b="0" i="0" u="none" strike="noStrike" dirty="0">
                <a:solidFill>
                  <a:srgbClr val="868686"/>
                </a:solidFill>
                <a:effectLst/>
                <a:latin typeface="Rubik"/>
              </a:rPr>
              <a:t> tri puta.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428332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4D42B-6EFC-1D47-9E1A-74C09BBB1B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R" dirty="0"/>
              <a:t>Kraj! Hvala na pažnji! </a:t>
            </a:r>
            <a:r>
              <a:rPr lang="en-HR" b="0" dirty="0"/>
              <a:t>😁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004445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FC53B-1F10-B345-91C6-1B7335B0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Otkad se obilježava?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7A0FE-54FC-A947-9C70-F3DF4232B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R" dirty="0"/>
              <a:t>1998. g. Madan Kataira utemeljio je dan smijeha. Krilatica s kojom je utemeljio dan smijeha mu je bila - ,,Smijeh je najbolji lijek”.</a:t>
            </a:r>
          </a:p>
        </p:txBody>
      </p:sp>
    </p:spTree>
    <p:extLst>
      <p:ext uri="{BB962C8B-B14F-4D97-AF65-F5344CB8AC3E}">
        <p14:creationId xmlns:p14="http://schemas.microsoft.com/office/powerpoint/2010/main" val="196704338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5606F-3F20-884E-89A3-F8BE0430E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Zašto je smijeh važan za zdravlje? </a:t>
            </a:r>
            <a:r>
              <a:rPr lang="en-HR" b="0" dirty="0"/>
              <a:t>🤔</a:t>
            </a:r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71335-5773-A244-8544-07A014797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Znanstveno</a:t>
            </a:r>
            <a:r>
              <a:rPr lang="en-GB" dirty="0"/>
              <a:t> je </a:t>
            </a:r>
            <a:r>
              <a:rPr lang="en-GB" dirty="0" err="1"/>
              <a:t>dokazano</a:t>
            </a:r>
            <a:r>
              <a:rPr lang="en-GB" dirty="0"/>
              <a:t> da je </a:t>
            </a:r>
            <a:r>
              <a:rPr lang="en-GB" dirty="0" err="1"/>
              <a:t>smijeh</a:t>
            </a:r>
            <a:r>
              <a:rPr lang="en-GB" dirty="0"/>
              <a:t> </a:t>
            </a:r>
            <a:r>
              <a:rPr lang="en-GB" dirty="0" err="1"/>
              <a:t>najbolji</a:t>
            </a:r>
            <a:r>
              <a:rPr lang="en-GB" dirty="0"/>
              <a:t> </a:t>
            </a:r>
            <a:r>
              <a:rPr lang="en-GB" dirty="0" err="1"/>
              <a:t>lijek</a:t>
            </a:r>
            <a:r>
              <a:rPr lang="en-GB" dirty="0"/>
              <a:t> </a:t>
            </a:r>
            <a:r>
              <a:rPr lang="en-GB" dirty="0" err="1"/>
              <a:t>protiv</a:t>
            </a:r>
            <a:r>
              <a:rPr lang="en-GB" dirty="0"/>
              <a:t> </a:t>
            </a:r>
            <a:r>
              <a:rPr lang="en-GB" dirty="0" err="1"/>
              <a:t>mnogih</a:t>
            </a:r>
            <a:r>
              <a:rPr lang="en-GB" dirty="0"/>
              <a:t> </a:t>
            </a:r>
            <a:r>
              <a:rPr lang="en-GB" dirty="0" err="1"/>
              <a:t>bolesti</a:t>
            </a:r>
            <a:r>
              <a:rPr lang="en-GB" dirty="0"/>
              <a:t>, </a:t>
            </a:r>
            <a:r>
              <a:rPr lang="en-GB" dirty="0" err="1"/>
              <a:t>prvenstveno</a:t>
            </a:r>
            <a:r>
              <a:rPr lang="en-GB" dirty="0"/>
              <a:t> </a:t>
            </a:r>
            <a:r>
              <a:rPr lang="en-GB" dirty="0" err="1"/>
              <a:t>protiv</a:t>
            </a:r>
            <a:r>
              <a:rPr lang="en-GB" dirty="0"/>
              <a:t> </a:t>
            </a:r>
            <a:r>
              <a:rPr lang="en-GB" dirty="0" err="1"/>
              <a:t>stresa</a:t>
            </a:r>
            <a:r>
              <a:rPr lang="en-GB" dirty="0"/>
              <a:t> koji je u </a:t>
            </a:r>
            <a:r>
              <a:rPr lang="en-GB" dirty="0" err="1"/>
              <a:t>suvremenom</a:t>
            </a:r>
            <a:r>
              <a:rPr lang="en-GB" dirty="0"/>
              <a:t> </a:t>
            </a:r>
            <a:r>
              <a:rPr lang="en-GB" dirty="0" err="1"/>
              <a:t>načinu</a:t>
            </a:r>
            <a:r>
              <a:rPr lang="en-GB" dirty="0"/>
              <a:t> </a:t>
            </a:r>
            <a:r>
              <a:rPr lang="en-GB" dirty="0" err="1"/>
              <a:t>života</a:t>
            </a:r>
            <a:r>
              <a:rPr lang="en-GB" dirty="0"/>
              <a:t> u </a:t>
            </a:r>
            <a:r>
              <a:rPr lang="en-GB" dirty="0" err="1"/>
              <a:t>svakodnevnom</a:t>
            </a:r>
            <a:r>
              <a:rPr lang="en-GB" dirty="0"/>
              <a:t> </a:t>
            </a:r>
            <a:r>
              <a:rPr lang="en-GB" dirty="0" err="1"/>
              <a:t>porastu</a:t>
            </a:r>
            <a:r>
              <a:rPr lang="en-GB" dirty="0"/>
              <a:t>.</a:t>
            </a:r>
          </a:p>
          <a:p>
            <a:r>
              <a:rPr lang="en-GB" dirty="0" err="1"/>
              <a:t>Prvenstveni</a:t>
            </a:r>
            <a:r>
              <a:rPr lang="en-GB" dirty="0"/>
              <a:t> </a:t>
            </a:r>
            <a:r>
              <a:rPr lang="en-GB" dirty="0" err="1"/>
              <a:t>cilj</a:t>
            </a:r>
            <a:r>
              <a:rPr lang="en-GB" dirty="0"/>
              <a:t> </a:t>
            </a:r>
            <a:r>
              <a:rPr lang="en-GB" dirty="0" err="1"/>
              <a:t>Svjetskog</a:t>
            </a:r>
            <a:r>
              <a:rPr lang="en-GB" dirty="0"/>
              <a:t> dana </a:t>
            </a:r>
            <a:r>
              <a:rPr lang="en-GB" dirty="0" err="1"/>
              <a:t>smijeha</a:t>
            </a:r>
            <a:r>
              <a:rPr lang="en-GB" dirty="0"/>
              <a:t> je </a:t>
            </a:r>
            <a:r>
              <a:rPr lang="en-GB" dirty="0" err="1"/>
              <a:t>potaknuti</a:t>
            </a:r>
            <a:r>
              <a:rPr lang="en-GB" dirty="0"/>
              <a:t> </a:t>
            </a:r>
            <a:r>
              <a:rPr lang="en-GB" dirty="0" err="1"/>
              <a:t>ljude</a:t>
            </a:r>
            <a:r>
              <a:rPr lang="en-GB" dirty="0"/>
              <a:t> da se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više</a:t>
            </a:r>
            <a:r>
              <a:rPr lang="en-GB" dirty="0"/>
              <a:t> </a:t>
            </a:r>
            <a:r>
              <a:rPr lang="en-GB" dirty="0" err="1"/>
              <a:t>smiju</a:t>
            </a:r>
            <a:r>
              <a:rPr lang="en-GB" dirty="0"/>
              <a:t> </a:t>
            </a:r>
            <a:r>
              <a:rPr lang="en-GB" dirty="0" err="1"/>
              <a:t>jer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se </a:t>
            </a:r>
            <a:r>
              <a:rPr lang="en-GB" dirty="0" err="1"/>
              <a:t>osjećati</a:t>
            </a:r>
            <a:r>
              <a:rPr lang="en-GB" dirty="0"/>
              <a:t> </a:t>
            </a:r>
            <a:r>
              <a:rPr lang="en-GB" dirty="0" err="1"/>
              <a:t>bolje</a:t>
            </a:r>
            <a:r>
              <a:rPr lang="en-GB" dirty="0"/>
              <a:t>, </a:t>
            </a:r>
            <a:r>
              <a:rPr lang="en-GB" dirty="0" err="1"/>
              <a:t>rasteretiti</a:t>
            </a:r>
            <a:r>
              <a:rPr lang="en-GB" dirty="0"/>
              <a:t> </a:t>
            </a:r>
            <a:r>
              <a:rPr lang="en-GB" dirty="0" err="1"/>
              <a:t>stresa</a:t>
            </a:r>
            <a:r>
              <a:rPr lang="en-GB" dirty="0"/>
              <a:t>, </a:t>
            </a:r>
            <a:r>
              <a:rPr lang="en-GB" dirty="0" err="1"/>
              <a:t>smanjiti</a:t>
            </a:r>
            <a:r>
              <a:rPr lang="en-GB" dirty="0"/>
              <a:t> </a:t>
            </a:r>
            <a:r>
              <a:rPr lang="en-GB" dirty="0" err="1"/>
              <a:t>brige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depresiju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tako</a:t>
            </a:r>
            <a:r>
              <a:rPr lang="en-GB" dirty="0"/>
              <a:t> </a:t>
            </a:r>
            <a:r>
              <a:rPr lang="en-GB" dirty="0" err="1"/>
              <a:t>ojačati</a:t>
            </a:r>
            <a:r>
              <a:rPr lang="en-GB" dirty="0"/>
              <a:t> </a:t>
            </a:r>
            <a:r>
              <a:rPr lang="en-GB" dirty="0" err="1"/>
              <a:t>imunitet</a:t>
            </a:r>
            <a:r>
              <a:rPr lang="en-GB" dirty="0"/>
              <a:t>.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88419516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26B8-BD53-9E4A-B3DD-4A6F1DAD1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Što je to mentalno zdravlje? </a:t>
            </a:r>
            <a:r>
              <a:rPr lang="en-HR" b="0" dirty="0"/>
              <a:t>🧐</a:t>
            </a:r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D1454-912F-4649-84A8-E8B849DFF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R" dirty="0"/>
              <a:t>Mentalno zdravlje je stanje u kojem pojedinac ostvaruje svoje potencijale, može se nositi sa normalnim životnim stresom </a:t>
            </a:r>
            <a:r>
              <a:rPr lang="en-GB" dirty="0" err="1"/>
              <a:t>može</a:t>
            </a:r>
            <a:r>
              <a:rPr lang="en-GB" dirty="0"/>
              <a:t> </a:t>
            </a:r>
            <a:r>
              <a:rPr lang="en-GB" dirty="0" err="1"/>
              <a:t>raditi</a:t>
            </a:r>
            <a:r>
              <a:rPr lang="en-GB" dirty="0"/>
              <a:t> </a:t>
            </a:r>
            <a:r>
              <a:rPr lang="en-GB" dirty="0" err="1"/>
              <a:t>produktivno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plodno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je </a:t>
            </a:r>
            <a:r>
              <a:rPr lang="en-GB" dirty="0" err="1"/>
              <a:t>sposoban</a:t>
            </a:r>
            <a:r>
              <a:rPr lang="en-GB" dirty="0"/>
              <a:t> </a:t>
            </a:r>
            <a:r>
              <a:rPr lang="en-GB" dirty="0" err="1"/>
              <a:t>pridonositi</a:t>
            </a:r>
            <a:r>
              <a:rPr lang="en-GB" dirty="0"/>
              <a:t> </a:t>
            </a:r>
            <a:r>
              <a:rPr lang="en-GB" dirty="0" err="1"/>
              <a:t>zajednici</a:t>
            </a:r>
            <a:r>
              <a:rPr lang="en-GB" dirty="0"/>
              <a:t>.</a:t>
            </a:r>
          </a:p>
          <a:p>
            <a:r>
              <a:rPr lang="en-GB" dirty="0" err="1"/>
              <a:t>Prema</a:t>
            </a:r>
            <a:r>
              <a:rPr lang="en-GB" dirty="0"/>
              <a:t> </a:t>
            </a:r>
            <a:r>
              <a:rPr lang="en-GB" dirty="0" err="1"/>
              <a:t>definiciji</a:t>
            </a:r>
            <a:r>
              <a:rPr lang="en-GB" dirty="0"/>
              <a:t> </a:t>
            </a:r>
            <a:r>
              <a:rPr lang="en-GB" dirty="0" err="1"/>
              <a:t>Svjetske</a:t>
            </a:r>
            <a:r>
              <a:rPr lang="en-GB" dirty="0"/>
              <a:t> </a:t>
            </a:r>
            <a:r>
              <a:rPr lang="en-GB" dirty="0" err="1"/>
              <a:t>zdravstvene</a:t>
            </a:r>
            <a:r>
              <a:rPr lang="en-GB" dirty="0"/>
              <a:t> </a:t>
            </a:r>
            <a:r>
              <a:rPr lang="en-GB" dirty="0" err="1"/>
              <a:t>organizacije</a:t>
            </a:r>
            <a:r>
              <a:rPr lang="en-GB" dirty="0"/>
              <a:t> “</a:t>
            </a:r>
            <a:r>
              <a:rPr lang="en-GB" dirty="0" err="1"/>
              <a:t>Zdravlje</a:t>
            </a:r>
            <a:r>
              <a:rPr lang="en-GB" dirty="0"/>
              <a:t> </a:t>
            </a:r>
            <a:r>
              <a:rPr lang="en-GB" dirty="0" err="1"/>
              <a:t>predstavlja</a:t>
            </a:r>
            <a:r>
              <a:rPr lang="en-GB" dirty="0"/>
              <a:t> </a:t>
            </a:r>
            <a:r>
              <a:rPr lang="en-GB" dirty="0" err="1"/>
              <a:t>kompletno</a:t>
            </a:r>
            <a:r>
              <a:rPr lang="en-GB" dirty="0"/>
              <a:t> </a:t>
            </a:r>
            <a:r>
              <a:rPr lang="en-GB" dirty="0" err="1"/>
              <a:t>fizičko</a:t>
            </a:r>
            <a:r>
              <a:rPr lang="en-GB" dirty="0"/>
              <a:t>, </a:t>
            </a:r>
            <a:r>
              <a:rPr lang="en-GB" dirty="0" err="1"/>
              <a:t>mentalno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socijalno</a:t>
            </a:r>
            <a:r>
              <a:rPr lang="en-GB" dirty="0"/>
              <a:t> </a:t>
            </a:r>
            <a:r>
              <a:rPr lang="en-GB" dirty="0" err="1"/>
              <a:t>blagostanje</a:t>
            </a:r>
            <a:r>
              <a:rPr lang="en-GB" dirty="0"/>
              <a:t>, a ne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dirty="0" err="1"/>
              <a:t>odsustvo</a:t>
            </a:r>
            <a:r>
              <a:rPr lang="en-GB" dirty="0"/>
              <a:t> </a:t>
            </a:r>
            <a:r>
              <a:rPr lang="en-GB" dirty="0" err="1"/>
              <a:t>bolesti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nemoći</a:t>
            </a:r>
            <a:r>
              <a:rPr lang="en-GB" dirty="0"/>
              <a:t>.“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91034400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A9910-CA80-0044-AEE2-B384848C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Klaunovi doktori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75264-6B1A-2D43-A8B8-14FDEB867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2222287"/>
            <a:ext cx="5185873" cy="3638763"/>
          </a:xfrm>
        </p:spPr>
        <p:txBody>
          <a:bodyPr/>
          <a:lstStyle/>
          <a:p>
            <a:r>
              <a:rPr lang="en-GB" sz="2000" dirty="0" err="1"/>
              <a:t>Klaunovidoktori</a:t>
            </a:r>
            <a:r>
              <a:rPr lang="en-GB" sz="2000" dirty="0"/>
              <a:t> </a:t>
            </a:r>
            <a:r>
              <a:rPr lang="en-GB" sz="2000" dirty="0" err="1"/>
              <a:t>su</a:t>
            </a:r>
            <a:r>
              <a:rPr lang="en-GB" sz="2000" dirty="0"/>
              <a:t> </a:t>
            </a:r>
            <a:r>
              <a:rPr lang="en-GB" sz="2000" dirty="0" err="1"/>
              <a:t>umjetnici</a:t>
            </a:r>
            <a:r>
              <a:rPr lang="en-GB" sz="2000" dirty="0"/>
              <a:t>, </a:t>
            </a:r>
            <a:r>
              <a:rPr lang="en-GB" sz="2000" dirty="0" err="1"/>
              <a:t>posebno</a:t>
            </a:r>
            <a:r>
              <a:rPr lang="en-GB" sz="2000" dirty="0"/>
              <a:t> </a:t>
            </a:r>
            <a:r>
              <a:rPr lang="en-GB" sz="2000" dirty="0" err="1"/>
              <a:t>educirani</a:t>
            </a:r>
            <a:r>
              <a:rPr lang="en-GB" sz="2000" dirty="0"/>
              <a:t> za rad s </a:t>
            </a:r>
            <a:r>
              <a:rPr lang="en-GB" sz="2000" dirty="0" err="1"/>
              <a:t>bolesnom</a:t>
            </a:r>
            <a:r>
              <a:rPr lang="en-GB" sz="2000" dirty="0"/>
              <a:t> </a:t>
            </a:r>
            <a:r>
              <a:rPr lang="en-GB" sz="2000" dirty="0" err="1"/>
              <a:t>djecom</a:t>
            </a:r>
            <a:r>
              <a:rPr lang="en-GB" sz="2000" dirty="0"/>
              <a:t>, </a:t>
            </a:r>
            <a:r>
              <a:rPr lang="en-GB" sz="2000" dirty="0" err="1"/>
              <a:t>starijim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nemoćnim</a:t>
            </a:r>
            <a:r>
              <a:rPr lang="en-GB" sz="2000" dirty="0"/>
              <a:t> </a:t>
            </a:r>
            <a:r>
              <a:rPr lang="en-GB" sz="2000" dirty="0" err="1"/>
              <a:t>osobama</a:t>
            </a:r>
            <a:r>
              <a:rPr lang="en-GB" sz="2000" dirty="0"/>
              <a:t> </a:t>
            </a:r>
            <a:r>
              <a:rPr lang="en-GB" sz="2000" dirty="0" err="1"/>
              <a:t>te</a:t>
            </a:r>
            <a:r>
              <a:rPr lang="en-GB" sz="2000" dirty="0"/>
              <a:t> s </a:t>
            </a:r>
            <a:r>
              <a:rPr lang="en-GB" sz="2000" dirty="0" err="1"/>
              <a:t>djecom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mladima</a:t>
            </a:r>
            <a:r>
              <a:rPr lang="en-GB" sz="2000" dirty="0"/>
              <a:t> s </a:t>
            </a:r>
            <a:r>
              <a:rPr lang="en-GB" sz="2000" dirty="0" err="1"/>
              <a:t>teškoćama</a:t>
            </a:r>
            <a:r>
              <a:rPr lang="en-GB" sz="2000" dirty="0"/>
              <a:t> u </a:t>
            </a:r>
            <a:r>
              <a:rPr lang="en-GB" sz="2000" dirty="0" err="1"/>
              <a:t>razvoju</a:t>
            </a:r>
            <a:r>
              <a:rPr lang="en-GB" sz="2000" dirty="0"/>
              <a:t>. </a:t>
            </a:r>
          </a:p>
          <a:p>
            <a:endParaRPr lang="en-GB" dirty="0"/>
          </a:p>
          <a:p>
            <a:r>
              <a:rPr lang="en-GB" sz="1000" dirty="0" err="1"/>
              <a:t>Izvor:https</a:t>
            </a:r>
            <a:r>
              <a:rPr lang="en-GB" sz="1000" dirty="0"/>
              <a:t>://</a:t>
            </a:r>
            <a:r>
              <a:rPr lang="en-GB" sz="1000" dirty="0" err="1"/>
              <a:t>www.index.hr</a:t>
            </a:r>
            <a:r>
              <a:rPr lang="en-GB" sz="1000" dirty="0"/>
              <a:t>/</a:t>
            </a:r>
            <a:r>
              <a:rPr lang="en-GB" sz="1000" dirty="0" err="1"/>
              <a:t>vijesti</a:t>
            </a:r>
            <a:r>
              <a:rPr lang="en-GB" sz="1000" dirty="0"/>
              <a:t>/</a:t>
            </a:r>
            <a:r>
              <a:rPr lang="en-GB" sz="1000" dirty="0" err="1"/>
              <a:t>clanak</a:t>
            </a:r>
            <a:r>
              <a:rPr lang="en-GB" sz="1000" dirty="0"/>
              <a:t>/crveni-nosovi-klaunovidoktori-ponovo-u-posjetima-malim-pacijentima/2324057.aspx</a:t>
            </a:r>
            <a:endParaRPr lang="en-HR" sz="1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AF19B3A-80BF-B24A-A2AF-251895D3E24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65737" y="2222287"/>
            <a:ext cx="3248238" cy="3248238"/>
          </a:xfrm>
        </p:spPr>
      </p:pic>
    </p:spTree>
    <p:extLst>
      <p:ext uri="{BB962C8B-B14F-4D97-AF65-F5344CB8AC3E}">
        <p14:creationId xmlns:p14="http://schemas.microsoft.com/office/powerpoint/2010/main" val="13414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8D4E-48AE-914A-A6A9-739F2B35C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R" dirty="0"/>
              <a:t>Najpoznatiji komičari </a:t>
            </a:r>
            <a:r>
              <a:rPr lang="en-HR" b="0" dirty="0"/>
              <a:t>🤓</a:t>
            </a:r>
            <a:endParaRPr lang="en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22E83-2508-7544-88A9-CBD5036EAF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74332689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1BE1E-83F4-3344-BFCA-828A4991E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Željko Pervan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8DC06-5FC6-7242-B3BE-4FF7E0A0E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73" y="2012975"/>
            <a:ext cx="5185873" cy="3638763"/>
          </a:xfrm>
        </p:spPr>
        <p:txBody>
          <a:bodyPr>
            <a:normAutofit/>
          </a:bodyPr>
          <a:lstStyle/>
          <a:p>
            <a:r>
              <a:rPr lang="en-HR" sz="2000" dirty="0"/>
              <a:t>Željko Pervan je Hrvatski komičar. Najpoznatiji po tome što je glumio u komediji Večernja škola. </a:t>
            </a:r>
          </a:p>
        </p:txBody>
      </p:sp>
      <p:pic>
        <p:nvPicPr>
          <p:cNvPr id="6" name="Content Placeholder 5" descr="A person with a beard&#10;&#10;Description automatically generated with low confidence">
            <a:extLst>
              <a:ext uri="{FF2B5EF4-FFF2-40B4-BE49-F238E27FC236}">
                <a16:creationId xmlns:a16="http://schemas.microsoft.com/office/drawing/2014/main" id="{50679F5E-6CAA-E141-8A43-68E2E44A38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07384" y="2431598"/>
            <a:ext cx="5750250" cy="3220140"/>
          </a:xfrm>
        </p:spPr>
      </p:pic>
    </p:spTree>
    <p:extLst>
      <p:ext uri="{BB962C8B-B14F-4D97-AF65-F5344CB8AC3E}">
        <p14:creationId xmlns:p14="http://schemas.microsoft.com/office/powerpoint/2010/main" val="343213270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8A9C7-2507-1B41-BF9F-332CD70DF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Eddie Murphy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ED60A-288F-CA40-B788-44A192D98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696829" y="2369714"/>
            <a:ext cx="5194585" cy="3671642"/>
          </a:xfrm>
        </p:spPr>
        <p:txBody>
          <a:bodyPr/>
          <a:lstStyle/>
          <a:p>
            <a:pPr marL="914400" lvl="2" indent="0">
              <a:buNone/>
            </a:pPr>
            <a:r>
              <a:rPr lang="en-GB" sz="2000" dirty="0"/>
              <a:t>Edward Regan Murphy </a:t>
            </a:r>
            <a:r>
              <a:rPr lang="en-HR" sz="2000"/>
              <a:t>je Američki glumac, komičar, </a:t>
            </a:r>
            <a:r>
              <a:rPr lang="en-HR" sz="2000" dirty="0" err="1"/>
              <a:t>pisac</a:t>
            </a:r>
            <a:r>
              <a:rPr lang="en-HR" sz="2000" dirty="0"/>
              <a:t>, </a:t>
            </a:r>
            <a:r>
              <a:rPr lang="en-HR" sz="2000" dirty="0" err="1"/>
              <a:t>producant</a:t>
            </a:r>
            <a:r>
              <a:rPr lang="en-HR" sz="2000" dirty="0"/>
              <a:t> </a:t>
            </a:r>
            <a:r>
              <a:rPr lang="en-GB" sz="2000" dirty="0" err="1"/>
              <a:t>i</a:t>
            </a:r>
            <a:r>
              <a:rPr lang="en-HR" sz="2000" dirty="0"/>
              <a:t> pjevač. </a:t>
            </a:r>
            <a:r>
              <a:rPr lang="hr-HR" sz="2000" dirty="0"/>
              <a:t>Proslavio se </a:t>
            </a:r>
            <a:r>
              <a:rPr lang="hr-HR" sz="2000"/>
              <a:t>u humorističnoj emisiji </a:t>
            </a:r>
            <a:r>
              <a:rPr lang="hr-HR" sz="2000" err="1"/>
              <a:t>Saturday</a:t>
            </a:r>
            <a:r>
              <a:rPr lang="hr-HR" sz="2000" dirty="0"/>
              <a:t> </a:t>
            </a:r>
            <a:r>
              <a:rPr lang="hr-HR" sz="2000" err="1"/>
              <a:t>Night</a:t>
            </a:r>
            <a:r>
              <a:rPr lang="hr-HR" sz="2000" dirty="0"/>
              <a:t> Live, u kojoj je bio redoviti član glumačke ekipe od 1980. do 1984. godine.</a:t>
            </a:r>
            <a:endParaRPr lang="en-HR" sz="2000" dirty="0"/>
          </a:p>
          <a:p>
            <a:endParaRPr lang="en-HR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8AEE763-2DA0-E84E-861A-16D5B28AE8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00045" y="1247818"/>
            <a:ext cx="3185330" cy="4483057"/>
          </a:xfrm>
        </p:spPr>
      </p:pic>
    </p:spTree>
    <p:extLst>
      <p:ext uri="{BB962C8B-B14F-4D97-AF65-F5344CB8AC3E}">
        <p14:creationId xmlns:p14="http://schemas.microsoft.com/office/powerpoint/2010/main" val="236182567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22497-E07A-5B48-B211-3F2BCB71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Jerry Seinfeld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FA8C0-F74E-644E-A94B-694AA1EB0E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Jerome Allen Seinfeld </a:t>
            </a:r>
            <a:r>
              <a:rPr lang="en-HR" dirty="0"/>
              <a:t>je stand-up komičar, glumac, pisac </a:t>
            </a:r>
            <a:r>
              <a:rPr lang="en-GB" dirty="0" err="1"/>
              <a:t>i</a:t>
            </a:r>
            <a:r>
              <a:rPr lang="en-GB" dirty="0"/>
              <a:t> producent. </a:t>
            </a:r>
            <a:r>
              <a:rPr lang="hr-HR" dirty="0" err="1"/>
              <a:t>Comedy</a:t>
            </a:r>
            <a:r>
              <a:rPr lang="hr-HR" dirty="0"/>
              <a:t> Central ga je 2004. proglasio 12. najvećim </a:t>
            </a:r>
            <a:r>
              <a:rPr lang="hr-HR" dirty="0" err="1"/>
              <a:t>stand-up</a:t>
            </a:r>
            <a:r>
              <a:rPr lang="hr-HR" dirty="0"/>
              <a:t> komičarem svih vremena.</a:t>
            </a:r>
            <a:endParaRPr lang="en-HR" dirty="0"/>
          </a:p>
        </p:txBody>
      </p:sp>
      <p:pic>
        <p:nvPicPr>
          <p:cNvPr id="6" name="Content Placeholder 5" descr="A picture containing person, person, clothing, wearing&#10;&#10;Description automatically generated">
            <a:extLst>
              <a:ext uri="{FF2B5EF4-FFF2-40B4-BE49-F238E27FC236}">
                <a16:creationId xmlns:a16="http://schemas.microsoft.com/office/drawing/2014/main" id="{09B144FC-50AA-184B-B32C-58EE90047F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20507" y="693013"/>
            <a:ext cx="2628878" cy="5471973"/>
          </a:xfrm>
        </p:spPr>
      </p:pic>
    </p:spTree>
    <p:extLst>
      <p:ext uri="{BB962C8B-B14F-4D97-AF65-F5344CB8AC3E}">
        <p14:creationId xmlns:p14="http://schemas.microsoft.com/office/powerpoint/2010/main" val="641665810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{5EDC7103-4F1C-174D-BBF3-50AF1D7FB3D0}tf10001121</Template>
  <TotalTime>168</TotalTime>
  <Words>395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Quotable</vt:lpstr>
      <vt:lpstr>Dan smijeha 😀 (datum:10.1.) Samuel Mapilele, 6.c</vt:lpstr>
      <vt:lpstr>Otkad se obilježava?</vt:lpstr>
      <vt:lpstr>Zašto je smijeh važan za zdravlje? 🤔</vt:lpstr>
      <vt:lpstr>Što je to mentalno zdravlje? 🧐</vt:lpstr>
      <vt:lpstr>Klaunovi doktori</vt:lpstr>
      <vt:lpstr>Najpoznatiji komičari 🤓</vt:lpstr>
      <vt:lpstr>Željko Pervan</vt:lpstr>
      <vt:lpstr>Eddie Murphy</vt:lpstr>
      <vt:lpstr>Jerry Seinfeld</vt:lpstr>
      <vt:lpstr>Smijeh i mišići lica 💪</vt:lpstr>
      <vt:lpstr>Vic za kraj</vt:lpstr>
      <vt:lpstr>Kraj! Hvala na pažnji! 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smijeha 😀 (datum:10.1)</dc:title>
  <dc:creator>Samuel Mapilele</dc:creator>
  <cp:lastModifiedBy>Samuel Mapilele</cp:lastModifiedBy>
  <cp:revision>6</cp:revision>
  <dcterms:created xsi:type="dcterms:W3CDTF">2022-01-09T19:12:28Z</dcterms:created>
  <dcterms:modified xsi:type="dcterms:W3CDTF">2022-01-13T09:04:45Z</dcterms:modified>
</cp:coreProperties>
</file>