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645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4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5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3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695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746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7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6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3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4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8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2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ica.hr/ogranci/Donji%20Miholjac/izvjesce/1785/" TargetMode="External"/><Relationship Id="rId2" Type="http://schemas.openxmlformats.org/officeDocument/2006/relationships/hyperlink" Target="https://hr.wikipedia.org/wiki/Karante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leksis.lzmk.hr/32288/" TargetMode="External"/><Relationship Id="rId5" Type="http://schemas.openxmlformats.org/officeDocument/2006/relationships/hyperlink" Target="https://hr.wikipedia.org/wiki/Hospicij" TargetMode="External"/><Relationship Id="rId4" Type="http://schemas.openxmlformats.org/officeDocument/2006/relationships/hyperlink" Target="https://www.index.hr/vijesti/clanak/znate-li-sto-je-sanitarni-kordon-najveci-karantenski-sustav-ikad-bio-je-u-hrvatskoj/2174477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KARANTENE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Mia</a:t>
            </a:r>
            <a:r>
              <a:rPr lang="hr-HR" dirty="0"/>
              <a:t> </a:t>
            </a:r>
            <a:r>
              <a:rPr lang="hr-HR" dirty="0" err="1"/>
              <a:t>Močan</a:t>
            </a:r>
            <a:r>
              <a:rPr lang="hr-HR" dirty="0"/>
              <a:t> 7.f</a:t>
            </a:r>
          </a:p>
        </p:txBody>
      </p:sp>
    </p:spTree>
    <p:extLst>
      <p:ext uri="{BB962C8B-B14F-4D97-AF65-F5344CB8AC3E}">
        <p14:creationId xmlns:p14="http://schemas.microsoft.com/office/powerpoint/2010/main" val="28900883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Lepozoriji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medicinska ustanova gdje su smještali zaražene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sl. 5. – </a:t>
            </a:r>
            <a:r>
              <a:rPr lang="hr-HR" dirty="0" err="1"/>
              <a:t>lepozorij</a:t>
            </a:r>
            <a:r>
              <a:rPr lang="hr-HR" dirty="0"/>
              <a:t> za oboljele od gube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90" y="3591097"/>
            <a:ext cx="2444807" cy="15183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77329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Kontumac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preventivno odvajanje ljudi, životinja i robe na određena mjesta (karantene) koji dolaze iz zaraženih područja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sl. 6. - </a:t>
            </a:r>
            <a:r>
              <a:rPr lang="hr-HR" dirty="0" err="1"/>
              <a:t>kontumac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54" y="3872651"/>
            <a:ext cx="2590043" cy="14370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582127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Mia</a:t>
            </a:r>
            <a:r>
              <a:rPr lang="hr-HR" dirty="0"/>
              <a:t> </a:t>
            </a:r>
            <a:r>
              <a:rPr lang="hr-HR" dirty="0" err="1"/>
              <a:t>Močan</a:t>
            </a:r>
            <a:r>
              <a:rPr lang="hr-HR" dirty="0"/>
              <a:t> 7.f</a:t>
            </a:r>
          </a:p>
        </p:txBody>
      </p:sp>
    </p:spTree>
    <p:extLst>
      <p:ext uri="{BB962C8B-B14F-4D97-AF65-F5344CB8AC3E}">
        <p14:creationId xmlns:p14="http://schemas.microsoft.com/office/powerpoint/2010/main" val="35060755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hlinkClick r:id="rId2"/>
              </a:rPr>
              <a:t>https://hr.wikipedia.org/wiki/Karantena</a:t>
            </a:r>
            <a:endParaRPr lang="hr-HR" dirty="0"/>
          </a:p>
          <a:p>
            <a:r>
              <a:rPr lang="hr-HR" dirty="0">
                <a:hlinkClick r:id="rId3" tooltip="https://www.matica.hr/ogranci/donji%20miholjac/izvjesce/1785/"/>
              </a:rPr>
              <a:t>https://www.matica.hr/ogranci/Donji%20Miholjac/izvjesce/1785/</a:t>
            </a:r>
            <a:endParaRPr lang="hr-HR" dirty="0"/>
          </a:p>
          <a:p>
            <a:r>
              <a:rPr lang="hr-HR" dirty="0">
                <a:hlinkClick r:id="rId4"/>
              </a:rPr>
              <a:t>https://www.index.hr/vijesti/clanak/znate-li-sto-je-sanitarni-kordon-najveci-karantenski-sustav-ikad-bio-je-u-hrvatskoj/2174477.aspx</a:t>
            </a:r>
            <a:endParaRPr lang="hr-HR" dirty="0"/>
          </a:p>
          <a:p>
            <a:r>
              <a:rPr lang="hr-HR" dirty="0">
                <a:hlinkClick r:id="rId5"/>
              </a:rPr>
              <a:t>https://hr.wikipedia.org/wiki/Hospicij</a:t>
            </a:r>
            <a:endParaRPr lang="hr-HR" dirty="0"/>
          </a:p>
          <a:p>
            <a:r>
              <a:rPr lang="hr-HR" dirty="0">
                <a:hlinkClick r:id="rId6"/>
              </a:rPr>
              <a:t>https://proleksis.lzmk.hr/32288/</a:t>
            </a:r>
            <a:endParaRPr lang="hr-HR" dirty="0"/>
          </a:p>
          <a:p>
            <a:r>
              <a:rPr lang="hr-HR" dirty="0"/>
              <a:t>Google (za slike)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205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</a:t>
            </a:r>
            <a:r>
              <a:rPr lang="hr-HR" dirty="0" err="1"/>
              <a:t>karantne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karantene (lazareti) mogu biti: </a:t>
            </a:r>
          </a:p>
          <a:p>
            <a:pPr>
              <a:buFontTx/>
              <a:buChar char="-"/>
            </a:pPr>
            <a:r>
              <a:rPr lang="hr-HR" dirty="0"/>
              <a:t>ustanova u kojoj su smješteni oboljeli od neke zaraze, bolesti i sl.</a:t>
            </a:r>
          </a:p>
          <a:p>
            <a:pPr>
              <a:buFontTx/>
              <a:buChar char="-"/>
            </a:pPr>
            <a:r>
              <a:rPr lang="hr-HR" dirty="0"/>
              <a:t>međunarodni sustav protiv epidemijskih mjera koje se provode na određeno vrijeme i u određenom mjestu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sl. 1. – karantena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71" y="3667849"/>
            <a:ext cx="2027226" cy="16743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169912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Liječenje u karantenama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teške bolesti kao što su kuga, kolera, ospice, sifilis, malarija i sl. liječile su se i sprječavale raznim načinima (neki su slični kao našoj današnjoj </a:t>
            </a:r>
            <a:r>
              <a:rPr lang="hr-HR" dirty="0" err="1"/>
              <a:t>pandemiji</a:t>
            </a:r>
            <a:r>
              <a:rPr lang="hr-HR" dirty="0"/>
              <a:t>)</a:t>
            </a:r>
          </a:p>
          <a:p>
            <a:r>
              <a:rPr lang="hr-HR" dirty="0"/>
              <a:t>obavezno nošenje maski, održavanje udaljenosti, izbjegavanje rukovanja, dezinfekcija ruku i odjeće i sl.</a:t>
            </a:r>
          </a:p>
          <a:p>
            <a:r>
              <a:rPr lang="hr-HR" dirty="0"/>
              <a:t>no ponekad ljudi nisu vjerovali u medicinsko liječenje te su se liječili prirodnim lijekovima, masažom itd...</a:t>
            </a:r>
          </a:p>
        </p:txBody>
      </p:sp>
    </p:spTree>
    <p:extLst>
      <p:ext uri="{BB962C8B-B14F-4D97-AF65-F5344CB8AC3E}">
        <p14:creationId xmlns:p14="http://schemas.microsoft.com/office/powerpoint/2010/main" val="38436792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Prva karantena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prva karantena u svijetu bila je karantena u Dubrovniku 1377. godine</a:t>
            </a:r>
          </a:p>
          <a:p>
            <a:r>
              <a:rPr lang="hr-HR" dirty="0"/>
              <a:t>nitko tko je dolazio iz zaraženih područja nije </a:t>
            </a:r>
            <a:r>
              <a:rPr lang="hr-HR" dirty="0" err="1"/>
              <a:t>smio</a:t>
            </a:r>
            <a:r>
              <a:rPr lang="hr-HR" dirty="0"/>
              <a:t> ući u Dubrovnik, a da ne provede 30 dana na otoku Mrkanu ili u Cavtatu</a:t>
            </a:r>
          </a:p>
          <a:p>
            <a:r>
              <a:rPr lang="hr-HR" dirty="0"/>
              <a:t>nakon nekog vremena izolacija je produžena na 40 dana te je tek tada dobila naziv ”karantena”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sl. 2. -  lazaret u Dubrovniku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895" y="4304332"/>
            <a:ext cx="1926009" cy="12381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014776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Ostale karantene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ostali gradovi slijedili su Dubrovnik te je u 15. stoljeću mjera karantene postala uobičajena</a:t>
            </a:r>
          </a:p>
          <a:p>
            <a:r>
              <a:rPr lang="hr-HR" dirty="0"/>
              <a:t>uz dubrovačku karantenu, nastala su još dva ključna karantenska sustava na našem području</a:t>
            </a:r>
          </a:p>
        </p:txBody>
      </p:sp>
    </p:spTree>
    <p:extLst>
      <p:ext uri="{BB962C8B-B14F-4D97-AF65-F5344CB8AC3E}">
        <p14:creationId xmlns:p14="http://schemas.microsoft.com/office/powerpoint/2010/main" val="15849305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Karantenski sustavi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prvi karantenski sustav uspostavljen je u Dalmaciji pod mletačkom upravom, u Splitu 1581. godine</a:t>
            </a:r>
          </a:p>
          <a:p>
            <a:r>
              <a:rPr lang="hr-HR" dirty="0"/>
              <a:t>drugi karantenski sustav bio je sanitarni koridor Vojne Krajine kojeg je organizirala austrijska prava</a:t>
            </a:r>
          </a:p>
        </p:txBody>
      </p:sp>
    </p:spTree>
    <p:extLst>
      <p:ext uri="{BB962C8B-B14F-4D97-AF65-F5344CB8AC3E}">
        <p14:creationId xmlns:p14="http://schemas.microsoft.com/office/powerpoint/2010/main" val="37035273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Najveći karantenski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jedan od najtrajnijih sustava za suzbijanje zaraze (poznat je i kao sanitarni kordon)</a:t>
            </a:r>
          </a:p>
          <a:p>
            <a:r>
              <a:rPr lang="hr-HR" dirty="0"/>
              <a:t>ostvaren je na tlu današnje Hrvatske u 18.st</a:t>
            </a:r>
          </a:p>
          <a:p>
            <a:r>
              <a:rPr lang="hr-HR" dirty="0"/>
              <a:t>bio je dug 1900 kilometara te je imao čak 10 tisuća stražara</a:t>
            </a:r>
          </a:p>
          <a:p>
            <a:r>
              <a:rPr lang="hr-HR" dirty="0"/>
              <a:t>sastojao se od nadzornih točaka, postaja, mjesta u kojima se obavljaju zdravstveni pregledi, izoliraju ljudi i životinje te dezinfekcija i dezinsekcija svih stvari koje mogu prenijeti bolest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sl. 3. - najveći karantenski sustav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68" y="4429211"/>
            <a:ext cx="2013915" cy="11320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454377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karantena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karantene su se dijelile na 3 vrste:</a:t>
            </a:r>
          </a:p>
          <a:p>
            <a:pPr>
              <a:buFontTx/>
              <a:buChar char="-"/>
            </a:pPr>
            <a:r>
              <a:rPr lang="hr-HR" dirty="0"/>
              <a:t>hospiciji</a:t>
            </a:r>
          </a:p>
          <a:p>
            <a:pPr>
              <a:buFontTx/>
              <a:buChar char="-"/>
            </a:pPr>
            <a:r>
              <a:rPr lang="hr-HR" dirty="0" err="1"/>
              <a:t>lepozoriji</a:t>
            </a:r>
            <a:r>
              <a:rPr lang="hr-HR" dirty="0"/>
              <a:t> </a:t>
            </a:r>
          </a:p>
          <a:p>
            <a:pPr>
              <a:buFontTx/>
              <a:buChar char="-"/>
            </a:pPr>
            <a:r>
              <a:rPr lang="hr-HR" dirty="0" err="1"/>
              <a:t>kontumac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04803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Hospicij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ustanova za palijativnu zdravstvenu skrb gdje se štićenicima pruža najbolja kvaliteta života do prirodne smrti</a:t>
            </a:r>
          </a:p>
          <a:p>
            <a:r>
              <a:rPr lang="hr-HR" dirty="0"/>
              <a:t>u srednjem su se vijeku u početcima koristili kao smještaj za hodočasnike</a:t>
            </a:r>
          </a:p>
          <a:p>
            <a:r>
              <a:rPr lang="hr-HR" dirty="0"/>
              <a:t>prvo </a:t>
            </a:r>
            <a:r>
              <a:rPr lang="hr-HR" dirty="0" err="1"/>
              <a:t>Hospicijsko</a:t>
            </a:r>
            <a:r>
              <a:rPr lang="hr-HR" dirty="0"/>
              <a:t> društvo u Hrvatskoj je osnovano 1994. te se svake godine 8. listopada obilježava Svjetski dan hospicija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sl. 4. – hospicij i palijativna skrb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94" y="4332072"/>
            <a:ext cx="2233924" cy="126689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219021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530</Words>
  <Application>Microsoft Office PowerPoint</Application>
  <PresentationFormat>Široki zaslon</PresentationFormat>
  <Paragraphs>75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Organski</vt:lpstr>
      <vt:lpstr>KARANTENE</vt:lpstr>
      <vt:lpstr>Što su karantne?</vt:lpstr>
      <vt:lpstr>Liječenje u karantenama</vt:lpstr>
      <vt:lpstr>Prva karantena</vt:lpstr>
      <vt:lpstr>Ostale karantene</vt:lpstr>
      <vt:lpstr>Karantenski sustavi</vt:lpstr>
      <vt:lpstr>Najveći karantenski sustav</vt:lpstr>
      <vt:lpstr>Vrste karantena</vt:lpstr>
      <vt:lpstr>Hospicij</vt:lpstr>
      <vt:lpstr>Lepozoriji</vt:lpstr>
      <vt:lpstr>Kontumac</vt:lpstr>
      <vt:lpstr>Hvala na pažnji!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KARANTENE</dc:title>
  <dc:creator>Mocan</dc:creator>
  <cp:lastModifiedBy>Mirjana Cvetkovic</cp:lastModifiedBy>
  <cp:revision>17</cp:revision>
  <dcterms:created xsi:type="dcterms:W3CDTF">2022-05-28T16:40:32Z</dcterms:created>
  <dcterms:modified xsi:type="dcterms:W3CDTF">2022-06-21T15:20:07Z</dcterms:modified>
</cp:coreProperties>
</file>