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2" r:id="rId7"/>
    <p:sldId id="263" r:id="rId8"/>
    <p:sldId id="260" r:id="rId9"/>
    <p:sldId id="265" r:id="rId10"/>
    <p:sldId id="261" r:id="rId11"/>
    <p:sldId id="266" r:id="rId12"/>
    <p:sldId id="267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2FEE3-C6B4-465C-B585-A17F835C11B1}" type="datetimeFigureOut">
              <a:rPr lang="sr-Latn-CS" smtClean="0"/>
              <a:pPr/>
              <a:t>28.2.2022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7654B6A-6FB6-45B0-9A5C-3800CE7C4D9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2FEE3-C6B4-465C-B585-A17F835C11B1}" type="datetimeFigureOut">
              <a:rPr lang="sr-Latn-CS" smtClean="0"/>
              <a:pPr/>
              <a:t>28.2.2022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4B6A-6FB6-45B0-9A5C-3800CE7C4D9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2FEE3-C6B4-465C-B585-A17F835C11B1}" type="datetimeFigureOut">
              <a:rPr lang="sr-Latn-CS" smtClean="0"/>
              <a:pPr/>
              <a:t>28.2.2022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4B6A-6FB6-45B0-9A5C-3800CE7C4D9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2FEE3-C6B4-465C-B585-A17F835C11B1}" type="datetimeFigureOut">
              <a:rPr lang="sr-Latn-CS" smtClean="0"/>
              <a:pPr/>
              <a:t>28.2.2022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4B6A-6FB6-45B0-9A5C-3800CE7C4D9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2FEE3-C6B4-465C-B585-A17F835C11B1}" type="datetimeFigureOut">
              <a:rPr lang="sr-Latn-CS" smtClean="0"/>
              <a:pPr/>
              <a:t>28.2.2022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7654B6A-6FB6-45B0-9A5C-3800CE7C4D9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2FEE3-C6B4-465C-B585-A17F835C11B1}" type="datetimeFigureOut">
              <a:rPr lang="sr-Latn-CS" smtClean="0"/>
              <a:pPr/>
              <a:t>28.2.2022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4B6A-6FB6-45B0-9A5C-3800CE7C4D9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2FEE3-C6B4-465C-B585-A17F835C11B1}" type="datetimeFigureOut">
              <a:rPr lang="sr-Latn-CS" smtClean="0"/>
              <a:pPr/>
              <a:t>28.2.2022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4B6A-6FB6-45B0-9A5C-3800CE7C4D9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2FEE3-C6B4-465C-B585-A17F835C11B1}" type="datetimeFigureOut">
              <a:rPr lang="sr-Latn-CS" smtClean="0"/>
              <a:pPr/>
              <a:t>28.2.2022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4B6A-6FB6-45B0-9A5C-3800CE7C4D9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2FEE3-C6B4-465C-B585-A17F835C11B1}" type="datetimeFigureOut">
              <a:rPr lang="sr-Latn-CS" smtClean="0"/>
              <a:pPr/>
              <a:t>28.2.2022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4B6A-6FB6-45B0-9A5C-3800CE7C4D9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2FEE3-C6B4-465C-B585-A17F835C11B1}" type="datetimeFigureOut">
              <a:rPr lang="sr-Latn-CS" smtClean="0"/>
              <a:pPr/>
              <a:t>28.2.2022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4B6A-6FB6-45B0-9A5C-3800CE7C4D9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2FEE3-C6B4-465C-B585-A17F835C11B1}" type="datetimeFigureOut">
              <a:rPr lang="sr-Latn-CS" smtClean="0"/>
              <a:pPr/>
              <a:t>28.2.2022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7654B6A-6FB6-45B0-9A5C-3800CE7C4D9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72FEE3-C6B4-465C-B585-A17F835C11B1}" type="datetimeFigureOut">
              <a:rPr lang="sr-Latn-CS" smtClean="0"/>
              <a:pPr/>
              <a:t>28.2.2022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7654B6A-6FB6-45B0-9A5C-3800CE7C4D9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0298" y="1643050"/>
            <a:ext cx="7772400" cy="1428760"/>
          </a:xfrm>
        </p:spPr>
        <p:txBody>
          <a:bodyPr>
            <a:normAutofit fontScale="90000"/>
          </a:bodyPr>
          <a:lstStyle/>
          <a:p>
            <a:r>
              <a:rPr lang="hr-HR" sz="7200" dirty="0" smtClean="0"/>
              <a:t/>
            </a:r>
            <a:br>
              <a:rPr lang="hr-HR" sz="7200" dirty="0" smtClean="0"/>
            </a:br>
            <a:r>
              <a:rPr lang="hr-HR" sz="7200" dirty="0" smtClean="0"/>
              <a:t>Astrid Lindgren</a:t>
            </a:r>
            <a:endParaRPr lang="hr-HR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5357818" y="6143644"/>
            <a:ext cx="3525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Maja Brajčić Baković, mag ant i bibl</a:t>
            </a:r>
            <a:endParaRPr lang="hr-HR" dirty="0"/>
          </a:p>
        </p:txBody>
      </p:sp>
      <p:pic>
        <p:nvPicPr>
          <p:cNvPr id="6" name="Picture 5" descr="preuzmi.jp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1071546"/>
            <a:ext cx="2786082" cy="414340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Pipi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Pipi je predstavljena kao tvrdoglava i živahna crvenokosa djevojčica u prevelikim cipelicama i šarenoj haljinici koju je sama sašila</a:t>
            </a:r>
          </a:p>
          <a:p>
            <a:r>
              <a:rPr lang="hr-HR" dirty="0"/>
              <a:t>n</a:t>
            </a:r>
            <a:r>
              <a:rPr lang="hr-HR" dirty="0" smtClean="0"/>
              <a:t>etipičan je subverzivan književni lik</a:t>
            </a:r>
          </a:p>
          <a:p>
            <a:r>
              <a:rPr lang="hr-HR" dirty="0"/>
              <a:t>s</a:t>
            </a:r>
            <a:r>
              <a:rPr lang="hr-HR" dirty="0" smtClean="0"/>
              <a:t>amostalna je, odupire se normama i autoritetu odraslih</a:t>
            </a:r>
          </a:p>
          <a:p>
            <a:r>
              <a:rPr lang="hr-HR" dirty="0"/>
              <a:t>n</a:t>
            </a:r>
            <a:r>
              <a:rPr lang="hr-HR" dirty="0" smtClean="0"/>
              <a:t>ije poslušno dijete, mala buntovnica koja se bori protiv nametnutih pravila</a:t>
            </a:r>
          </a:p>
          <a:p>
            <a:r>
              <a:rPr lang="hr-HR" dirty="0"/>
              <a:t>g</a:t>
            </a:r>
            <a:r>
              <a:rPr lang="hr-HR" dirty="0" smtClean="0"/>
              <a:t>radi svijet u kojem je sve moguće</a:t>
            </a:r>
          </a:p>
          <a:p>
            <a:r>
              <a:rPr lang="hr-HR" dirty="0"/>
              <a:t>o</a:t>
            </a:r>
            <a:r>
              <a:rPr lang="hr-HR" dirty="0" smtClean="0"/>
              <a:t>miljena knjiga mnoštva djece </a:t>
            </a: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reuzmi.jpeg-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71604" y="1134253"/>
            <a:ext cx="3914796" cy="2936097"/>
          </a:xfrm>
        </p:spPr>
      </p:pic>
      <p:sp>
        <p:nvSpPr>
          <p:cNvPr id="5" name="TextBox 4"/>
          <p:cNvSpPr txBox="1"/>
          <p:nvPr/>
        </p:nvSpPr>
        <p:spPr>
          <a:xfrm>
            <a:off x="4572000" y="4643446"/>
            <a:ext cx="17690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Pipi Duga Čarapa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Pipi Duga Čarapa</a:t>
            </a:r>
            <a:endParaRPr lang="hr-HR" dirty="0"/>
          </a:p>
        </p:txBody>
      </p:sp>
      <p:pic>
        <p:nvPicPr>
          <p:cNvPr id="4" name="Content Placeholder 3" descr="preuzmi.jpeg-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71472" y="1357298"/>
            <a:ext cx="3941422" cy="2214578"/>
          </a:xfrm>
        </p:spPr>
      </p:pic>
      <p:pic>
        <p:nvPicPr>
          <p:cNvPr id="5" name="Picture 4" descr="images.jpeg-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1714488"/>
            <a:ext cx="2271716" cy="3309866"/>
          </a:xfrm>
          <a:prstGeom prst="rect">
            <a:avLst/>
          </a:prstGeom>
        </p:spPr>
      </p:pic>
      <p:pic>
        <p:nvPicPr>
          <p:cNvPr id="6" name="Picture 5" descr="images.jpeg-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1722" y="3786190"/>
            <a:ext cx="2643206" cy="264320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Astrid Anna Emilia rođ. Ericsson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500174"/>
            <a:ext cx="8229600" cy="4525963"/>
          </a:xfrm>
        </p:spPr>
        <p:txBody>
          <a:bodyPr/>
          <a:lstStyle/>
          <a:p>
            <a:r>
              <a:rPr lang="hr-HR" dirty="0"/>
              <a:t>j</a:t>
            </a:r>
            <a:r>
              <a:rPr lang="hr-HR" dirty="0" smtClean="0"/>
              <a:t>edna od najpopularnijih pisaca književnosti za djecu</a:t>
            </a:r>
          </a:p>
          <a:p>
            <a:r>
              <a:rPr lang="hr-HR" dirty="0"/>
              <a:t>d</a:t>
            </a:r>
            <a:r>
              <a:rPr lang="hr-HR" dirty="0" smtClean="0"/>
              <a:t>jela su joj prevedena na skoro osamdeset jezika i objavljena u više od sto zemalja</a:t>
            </a:r>
          </a:p>
          <a:p>
            <a:r>
              <a:rPr lang="hr-HR" dirty="0"/>
              <a:t>o</a:t>
            </a:r>
            <a:r>
              <a:rPr lang="hr-HR" dirty="0" smtClean="0"/>
              <a:t>d ranog djetinjstva govorili su joj da će biti spisateljica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.jpeg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3108" y="991377"/>
            <a:ext cx="3381392" cy="3381392"/>
          </a:xfrm>
        </p:spPr>
      </p:pic>
      <p:sp>
        <p:nvSpPr>
          <p:cNvPr id="5" name="TextBox 4"/>
          <p:cNvSpPr txBox="1"/>
          <p:nvPr/>
        </p:nvSpPr>
        <p:spPr>
          <a:xfrm>
            <a:off x="4143372" y="4929198"/>
            <a:ext cx="1607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Astrid Lindgren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Književni opus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/>
              <a:t>n</a:t>
            </a:r>
            <a:r>
              <a:rPr lang="hr-HR" dirty="0" smtClean="0"/>
              <a:t>apisala je gotovo 120 naslova</a:t>
            </a:r>
          </a:p>
          <a:p>
            <a:r>
              <a:rPr lang="hr-HR" dirty="0"/>
              <a:t>k</a:t>
            </a:r>
            <a:r>
              <a:rPr lang="hr-HR" dirty="0" smtClean="0"/>
              <a:t>roz njih obrađuje širok raspon tema: od djetinjstva u selu i gradu, problema odrastanja, osamljenost, kriminalističke priče</a:t>
            </a:r>
          </a:p>
          <a:p>
            <a:r>
              <a:rPr lang="hr-HR" dirty="0"/>
              <a:t>d</a:t>
            </a:r>
            <a:r>
              <a:rPr lang="hr-HR" dirty="0" smtClean="0"/>
              <a:t>obitnica je mnogih nagrada za književnost</a:t>
            </a:r>
          </a:p>
          <a:p>
            <a:r>
              <a:rPr lang="hr-HR" dirty="0"/>
              <a:t>d</a:t>
            </a:r>
            <a:r>
              <a:rPr lang="hr-HR" dirty="0" smtClean="0"/>
              <a:t>obila je i najprestižniju nagradu za književnost za djecu i mlade: Nagradu Hans Christian Andersen 1958. god.</a:t>
            </a:r>
          </a:p>
          <a:p>
            <a:r>
              <a:rPr lang="hr-HR" dirty="0"/>
              <a:t>n</a:t>
            </a:r>
            <a:r>
              <a:rPr lang="hr-HR" dirty="0" smtClean="0"/>
              <a:t>eka od njenih djela su: Mi djeca Graje Male, Hrabra Kajsa, Mio, min Mio, Djeca s ulice Brakmakar, Emil, Ronja Razbojnička kći, Razmo u skitnji, Braća Lavljeg Srca</a:t>
            </a:r>
          </a:p>
          <a:p>
            <a:r>
              <a:rPr lang="hr-HR" dirty="0"/>
              <a:t>i</a:t>
            </a:r>
            <a:r>
              <a:rPr lang="hr-HR" dirty="0" smtClean="0"/>
              <a:t>pak najpoznatije djelo joj je Pipi Duga Čarapa (1945.)</a:t>
            </a:r>
          </a:p>
          <a:p>
            <a:r>
              <a:rPr lang="hr-HR" dirty="0"/>
              <a:t>d</a:t>
            </a:r>
            <a:r>
              <a:rPr lang="hr-HR" dirty="0" smtClean="0"/>
              <a:t>jela su prožeta dobrotom i mudrošću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Djetinjstvo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/>
              <a:t>r</a:t>
            </a:r>
            <a:r>
              <a:rPr lang="hr-HR" dirty="0" smtClean="0"/>
              <a:t>ođena je 14. studenoga 1907. u Švedskoj </a:t>
            </a:r>
          </a:p>
          <a:p>
            <a:r>
              <a:rPr lang="hr-HR" dirty="0"/>
              <a:t>r</a:t>
            </a:r>
            <a:r>
              <a:rPr lang="hr-HR" dirty="0" smtClean="0"/>
              <a:t>oditelji nisu imali nikakve veze s umjetnošću i književnošću, bili su seljaci</a:t>
            </a:r>
          </a:p>
          <a:p>
            <a:r>
              <a:rPr lang="hr-HR" dirty="0" smtClean="0"/>
              <a:t>Astrid je rođena kao drugo dijete u obitelji</a:t>
            </a:r>
          </a:p>
          <a:p>
            <a:r>
              <a:rPr lang="hr-HR" dirty="0"/>
              <a:t>s</a:t>
            </a:r>
            <a:r>
              <a:rPr lang="hr-HR" dirty="0" smtClean="0"/>
              <a:t>voje djetinjstvo naziva sretnim i tvrdi kako su njene rane godine provedene u ozračju ljubavi i razumijevanja te ju inspirirale za književno stvaralaštvo 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Astrid Lindgren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b</a:t>
            </a:r>
            <a:r>
              <a:rPr lang="hr-HR" dirty="0" smtClean="0"/>
              <a:t>orila se za prava djece i prava životinja</a:t>
            </a:r>
          </a:p>
          <a:p>
            <a:r>
              <a:rPr lang="hr-HR" dirty="0" smtClean="0"/>
              <a:t>1994. godine dobiva prestižnu nagradu Right Livelihood Award koja je poznatija kao alternativni Nobel</a:t>
            </a:r>
          </a:p>
          <a:p>
            <a:r>
              <a:rPr lang="hr-HR" dirty="0"/>
              <a:t>n</a:t>
            </a:r>
            <a:r>
              <a:rPr lang="hr-HR" dirty="0" smtClean="0"/>
              <a:t>adahnjivala je mnoge redatelje</a:t>
            </a:r>
          </a:p>
          <a:p>
            <a:r>
              <a:rPr lang="hr-HR" dirty="0" smtClean="0"/>
              <a:t>1969. god. </a:t>
            </a:r>
            <a:r>
              <a:rPr lang="hr-HR" dirty="0"/>
              <a:t>o</a:t>
            </a:r>
            <a:r>
              <a:rPr lang="hr-HR" dirty="0" smtClean="0"/>
              <a:t>držana je premijera predstave Carlson, a od tada se u gradovima u Europi odvijaju predstave temeljene na njenim djelima</a:t>
            </a:r>
          </a:p>
          <a:p>
            <a:r>
              <a:rPr lang="hr-HR" dirty="0"/>
              <a:t>u</a:t>
            </a:r>
            <a:r>
              <a:rPr lang="hr-HR" dirty="0" smtClean="0"/>
              <a:t> Švedskoj je poznata po filmovima i tv serijama temeljenim na svojim knjigama</a:t>
            </a:r>
          </a:p>
          <a:p>
            <a:r>
              <a:rPr lang="hr-HR" dirty="0"/>
              <a:t>p</a:t>
            </a:r>
            <a:r>
              <a:rPr lang="hr-HR" dirty="0" smtClean="0"/>
              <a:t>oznata je po humanosti, optimizmu i vedrini, te nadahnuću onima koji žele izgraditi bolji svijet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Književna nagrada Astrid L.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/>
              <a:t>n</a:t>
            </a:r>
            <a:r>
              <a:rPr lang="hr-HR" dirty="0" smtClean="0"/>
              <a:t>akon njene smrti 28. siječnja 2002. švedska je vlada osnovala književnu nagradu njoj u sjećanje koja nosi njeno ima</a:t>
            </a:r>
          </a:p>
          <a:p>
            <a:r>
              <a:rPr lang="hr-HR" dirty="0"/>
              <a:t>n</a:t>
            </a:r>
            <a:r>
              <a:rPr lang="hr-HR" dirty="0" smtClean="0"/>
              <a:t>ajveća je nagrada za književnost s pet mil.švedskih kruna (oko 550 tisuća eura)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Pipi Duga Čarapa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n</a:t>
            </a:r>
            <a:r>
              <a:rPr lang="hr-HR" dirty="0" smtClean="0"/>
              <a:t>jeno najpoznatije djelo objavljeno je 26. studenoga 1945.</a:t>
            </a:r>
          </a:p>
          <a:p>
            <a:r>
              <a:rPr lang="hr-HR" dirty="0" smtClean="0"/>
              <a:t>napisala ju je svojoj kćerkici Karin </a:t>
            </a:r>
          </a:p>
          <a:p>
            <a:r>
              <a:rPr lang="hr-HR" dirty="0"/>
              <a:t>t</a:t>
            </a:r>
            <a:r>
              <a:rPr lang="hr-HR" dirty="0" smtClean="0"/>
              <a:t>ada je Astrid živjela sa svoje dvoje djece i mužem u Stockholmu, te radila u državnoj upravi na cenzuri pošte </a:t>
            </a:r>
          </a:p>
          <a:p>
            <a:r>
              <a:rPr lang="hr-HR" dirty="0"/>
              <a:t>t</a:t>
            </a:r>
            <a:r>
              <a:rPr lang="hr-HR" dirty="0" smtClean="0"/>
              <a:t>o je bio povjerljiv posao o kojem se nije smjelo govoriti no pružao joj je uvid u ratna zbivanja</a:t>
            </a: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.jpeg-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142976" y="571480"/>
            <a:ext cx="3819544" cy="4083568"/>
          </a:xfrm>
        </p:spPr>
      </p:pic>
      <p:sp>
        <p:nvSpPr>
          <p:cNvPr id="5" name="TextBox 4"/>
          <p:cNvSpPr txBox="1"/>
          <p:nvPr/>
        </p:nvSpPr>
        <p:spPr>
          <a:xfrm>
            <a:off x="3643306" y="5072074"/>
            <a:ext cx="1668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Astridina obitelj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98</TotalTime>
  <Words>458</Words>
  <Application>Microsoft Office PowerPoint</Application>
  <PresentationFormat>On-screen Show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 Astrid Lindgren</vt:lpstr>
      <vt:lpstr>Astrid Anna Emilia rođ. Ericsson</vt:lpstr>
      <vt:lpstr>Slide 3</vt:lpstr>
      <vt:lpstr>Književni opus</vt:lpstr>
      <vt:lpstr>Djetinjstvo</vt:lpstr>
      <vt:lpstr>Astrid Lindgren</vt:lpstr>
      <vt:lpstr>Književna nagrada Astrid L.</vt:lpstr>
      <vt:lpstr>Pipi Duga Čarapa</vt:lpstr>
      <vt:lpstr>Slide 9</vt:lpstr>
      <vt:lpstr>Pipi</vt:lpstr>
      <vt:lpstr>Slide 11</vt:lpstr>
      <vt:lpstr>Pipi Duga Čarapa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Astrid Lindgren</dc:title>
  <dc:creator>Maja</dc:creator>
  <cp:lastModifiedBy>Maja</cp:lastModifiedBy>
  <cp:revision>12</cp:revision>
  <dcterms:created xsi:type="dcterms:W3CDTF">2022-02-28T08:55:43Z</dcterms:created>
  <dcterms:modified xsi:type="dcterms:W3CDTF">2022-02-28T10:36:29Z</dcterms:modified>
</cp:coreProperties>
</file>