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116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74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6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078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35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02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119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887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895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1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48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53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860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9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82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85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16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100366-7E69-45EF-9724-F82ED3875C6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11EE39-F36B-4001-8323-12550F08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6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E9A3D-AAC6-4CF5-94F4-A87EEB2EB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BAROK U HRVATSKOJ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DEE34-88BA-47AD-A5A3-EE2E32E31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Mislav Serdar </a:t>
            </a:r>
          </a:p>
        </p:txBody>
      </p:sp>
    </p:spTree>
    <p:extLst>
      <p:ext uri="{BB962C8B-B14F-4D97-AF65-F5344CB8AC3E}">
        <p14:creationId xmlns:p14="http://schemas.microsoft.com/office/powerpoint/2010/main" xmlns="" val="2956206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423599-95F1-4577-A9D2-C084BB5F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727062"/>
            <a:ext cx="9618101" cy="52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12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5A472-F37B-4641-A72B-D93D1431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Barok</a:t>
            </a:r>
            <a:r>
              <a:rPr lang="en-US" sz="4000" dirty="0"/>
              <a:t> u </a:t>
            </a:r>
            <a:r>
              <a:rPr lang="en-US" sz="4000" dirty="0" err="1"/>
              <a:t>Hrvatskoj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5C0AB-2537-4C5C-BD81-4EF699FE6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Potkraj</a:t>
            </a:r>
            <a:r>
              <a:rPr lang="en-US" dirty="0"/>
              <a:t> XVI.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početkom</a:t>
            </a:r>
            <a:r>
              <a:rPr lang="en-US" dirty="0"/>
              <a:t> XVII. </a:t>
            </a:r>
            <a:r>
              <a:rPr lang="en-US" dirty="0" err="1"/>
              <a:t>st.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doprinos</a:t>
            </a:r>
            <a:r>
              <a:rPr lang="en-US" dirty="0"/>
              <a:t> </a:t>
            </a:r>
            <a:r>
              <a:rPr lang="en-US" dirty="0" err="1"/>
              <a:t>hrvatskoj</a:t>
            </a:r>
            <a:r>
              <a:rPr lang="en-US" dirty="0"/>
              <a:t> </a:t>
            </a:r>
            <a:r>
              <a:rPr lang="en-US" dirty="0" err="1"/>
              <a:t>kulturi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je </a:t>
            </a:r>
            <a:r>
              <a:rPr lang="en-US" dirty="0" err="1"/>
              <a:t>pokret</a:t>
            </a:r>
            <a:r>
              <a:rPr lang="en-US" dirty="0"/>
              <a:t> </a:t>
            </a:r>
            <a:r>
              <a:rPr lang="en-US" dirty="0" err="1"/>
              <a:t>protureformacije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katoličke</a:t>
            </a:r>
            <a:r>
              <a:rPr lang="en-US" dirty="0"/>
              <a:t> </a:t>
            </a:r>
            <a:r>
              <a:rPr lang="en-US" dirty="0" err="1"/>
              <a:t>obnove</a:t>
            </a:r>
            <a:endParaRPr lang="en-US" dirty="0"/>
          </a:p>
          <a:p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razdoblje</a:t>
            </a:r>
            <a:r>
              <a:rPr lang="en-US" dirty="0"/>
              <a:t> </a:t>
            </a:r>
            <a:r>
              <a:rPr lang="en-US" dirty="0" err="1"/>
              <a:t>barokne</a:t>
            </a:r>
            <a:r>
              <a:rPr lang="en-US" dirty="0"/>
              <a:t> </a:t>
            </a:r>
            <a:r>
              <a:rPr lang="en-US" dirty="0" err="1"/>
              <a:t>umjetnosti</a:t>
            </a:r>
            <a:r>
              <a:rPr lang="en-US" dirty="0"/>
              <a:t> u </a:t>
            </a:r>
            <a:r>
              <a:rPr lang="en-US" dirty="0" err="1"/>
              <a:t>Hrvatskoj</a:t>
            </a:r>
            <a:r>
              <a:rPr lang="en-US" dirty="0"/>
              <a:t>, </a:t>
            </a:r>
            <a:r>
              <a:rPr lang="en-US" dirty="0" err="1"/>
              <a:t>traje</a:t>
            </a:r>
            <a:r>
              <a:rPr lang="en-US" dirty="0"/>
              <a:t> do </a:t>
            </a:r>
            <a:r>
              <a:rPr lang="en-US" dirty="0" err="1"/>
              <a:t>početka</a:t>
            </a:r>
            <a:r>
              <a:rPr lang="en-US" dirty="0"/>
              <a:t> XVIII. </a:t>
            </a:r>
            <a:r>
              <a:rPr lang="en-US" dirty="0" err="1"/>
              <a:t>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91105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33D5B-89F0-4F28-9154-2BB347CB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gimnazija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47CCE0-5789-442D-AF58-EAFD70D6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Isusovci</a:t>
            </a:r>
            <a:r>
              <a:rPr lang="en-US" dirty="0"/>
              <a:t> </a:t>
            </a:r>
            <a:r>
              <a:rPr lang="en-US" dirty="0" err="1"/>
              <a:t>školovani</a:t>
            </a:r>
            <a:r>
              <a:rPr lang="en-US" dirty="0"/>
              <a:t> u </a:t>
            </a:r>
            <a:r>
              <a:rPr lang="en-US" dirty="0" err="1"/>
              <a:t>isusovačkim</a:t>
            </a:r>
            <a:r>
              <a:rPr lang="en-US" dirty="0"/>
              <a:t> </a:t>
            </a:r>
            <a:r>
              <a:rPr lang="en-US" dirty="0" err="1"/>
              <a:t>školama</a:t>
            </a:r>
            <a:r>
              <a:rPr lang="en-US" dirty="0"/>
              <a:t> u </a:t>
            </a:r>
            <a:r>
              <a:rPr lang="en-US" dirty="0" err="1"/>
              <a:t>Italiji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Beču</a:t>
            </a:r>
            <a:r>
              <a:rPr lang="en-US" dirty="0"/>
              <a:t> </a:t>
            </a:r>
            <a:r>
              <a:rPr lang="en-US" dirty="0" err="1"/>
              <a:t>osnivaju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gimnazije</a:t>
            </a:r>
            <a:r>
              <a:rPr lang="en-US" dirty="0"/>
              <a:t> </a:t>
            </a:r>
            <a:r>
              <a:rPr lang="en-US" dirty="0" err="1"/>
              <a:t>diljem</a:t>
            </a:r>
            <a:r>
              <a:rPr lang="en-US" dirty="0"/>
              <a:t> </a:t>
            </a:r>
            <a:r>
              <a:rPr lang="en-US" dirty="0" err="1"/>
              <a:t>Hrvatske</a:t>
            </a:r>
            <a:endParaRPr lang="en-US" dirty="0"/>
          </a:p>
          <a:p>
            <a:r>
              <a:rPr lang="en-US" dirty="0"/>
              <a:t>U: </a:t>
            </a:r>
            <a:r>
              <a:rPr lang="en-US" dirty="0" err="1"/>
              <a:t>Dubrovniku</a:t>
            </a:r>
            <a:r>
              <a:rPr lang="en-US" dirty="0"/>
              <a:t>, </a:t>
            </a:r>
            <a:r>
              <a:rPr lang="en-US" dirty="0" err="1"/>
              <a:t>Varaždinu</a:t>
            </a:r>
            <a:r>
              <a:rPr lang="en-US" dirty="0"/>
              <a:t>, </a:t>
            </a:r>
            <a:r>
              <a:rPr lang="en-US" dirty="0" err="1"/>
              <a:t>Požegi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Rijeci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74369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5DEE0-3CDD-401C-89BC-79C89F70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Knjige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E3A8D7-149B-4416-961C-38091A0B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svrhu</a:t>
            </a:r>
            <a:r>
              <a:rPr lang="en-US" dirty="0"/>
              <a:t> </a:t>
            </a:r>
            <a:r>
              <a:rPr lang="en-US" dirty="0" err="1"/>
              <a:t>borbe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reformacije</a:t>
            </a:r>
            <a:r>
              <a:rPr lang="en-US" dirty="0"/>
              <a:t> </a:t>
            </a:r>
            <a:r>
              <a:rPr lang="en-US" dirty="0" err="1"/>
              <a:t>isusovci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tiskali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narodnom</a:t>
            </a:r>
            <a:r>
              <a:rPr lang="en-US" dirty="0"/>
              <a:t> </a:t>
            </a:r>
            <a:r>
              <a:rPr lang="en-US" dirty="0" err="1"/>
              <a:t>jeziku</a:t>
            </a:r>
            <a:endParaRPr lang="en-US" dirty="0"/>
          </a:p>
          <a:p>
            <a:r>
              <a:rPr lang="en-US" dirty="0" err="1"/>
              <a:t>Isusovac</a:t>
            </a:r>
            <a:r>
              <a:rPr lang="en-US" dirty="0"/>
              <a:t> </a:t>
            </a:r>
            <a:r>
              <a:rPr lang="en-US" dirty="0" err="1"/>
              <a:t>Bartol</a:t>
            </a:r>
            <a:r>
              <a:rPr lang="en-US" dirty="0"/>
              <a:t> </a:t>
            </a:r>
            <a:r>
              <a:rPr lang="en-US" dirty="0" err="1"/>
              <a:t>Kašić</a:t>
            </a:r>
            <a:r>
              <a:rPr lang="en-US" dirty="0"/>
              <a:t> </a:t>
            </a:r>
            <a:r>
              <a:rPr lang="en-US" dirty="0" err="1"/>
              <a:t>napisao</a:t>
            </a:r>
            <a:r>
              <a:rPr lang="en-US" dirty="0"/>
              <a:t> je </a:t>
            </a:r>
            <a:r>
              <a:rPr lang="en-US" dirty="0" err="1"/>
              <a:t>prvu</a:t>
            </a:r>
            <a:r>
              <a:rPr lang="en-US" dirty="0"/>
              <a:t> </a:t>
            </a:r>
            <a:r>
              <a:rPr lang="en-US" dirty="0" err="1"/>
              <a:t>hrvatsku</a:t>
            </a:r>
            <a:r>
              <a:rPr lang="en-US" dirty="0"/>
              <a:t> </a:t>
            </a:r>
            <a:r>
              <a:rPr lang="en-US" dirty="0" err="1"/>
              <a:t>gramatiku</a:t>
            </a:r>
            <a:endParaRPr lang="en-US" dirty="0"/>
          </a:p>
          <a:p>
            <a:r>
              <a:rPr lang="en-US" dirty="0"/>
              <a:t>Kao </a:t>
            </a:r>
            <a:r>
              <a:rPr lang="en-US" dirty="0" err="1"/>
              <a:t>temelj</a:t>
            </a:r>
            <a:r>
              <a:rPr lang="en-US" dirty="0"/>
              <a:t>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uzeo</a:t>
            </a:r>
            <a:r>
              <a:rPr lang="en-US" dirty="0"/>
              <a:t> je </a:t>
            </a:r>
            <a:r>
              <a:rPr lang="en-US" dirty="0" err="1"/>
              <a:t>štokavsko</a:t>
            </a:r>
            <a:r>
              <a:rPr lang="en-US" dirty="0"/>
              <a:t> </a:t>
            </a:r>
            <a:r>
              <a:rPr lang="en-US" dirty="0" err="1"/>
              <a:t>narječje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89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87C6E-A9C9-4513-97AD-A3DAFAF9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Otac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povijesne</a:t>
            </a:r>
            <a:r>
              <a:rPr lang="en-US" dirty="0"/>
              <a:t> </a:t>
            </a:r>
            <a:r>
              <a:rPr lang="en-US" dirty="0" err="1"/>
              <a:t>znanosti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FF298-D02B-4317-9204-0DA3EE28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Trogiranin</a:t>
            </a:r>
            <a:r>
              <a:rPr lang="en-US" dirty="0"/>
              <a:t> Ivan </a:t>
            </a:r>
            <a:r>
              <a:rPr lang="en-US" dirty="0" err="1"/>
              <a:t>Lučić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povijesničar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kritički</a:t>
            </a:r>
            <a:r>
              <a:rPr lang="en-US" dirty="0"/>
              <a:t> </a:t>
            </a:r>
            <a:r>
              <a:rPr lang="en-US" dirty="0" err="1"/>
              <a:t>proučava</a:t>
            </a:r>
            <a:r>
              <a:rPr lang="en-US" dirty="0"/>
              <a:t> </a:t>
            </a:r>
            <a:r>
              <a:rPr lang="en-US" dirty="0" err="1"/>
              <a:t>povijesne</a:t>
            </a:r>
            <a:r>
              <a:rPr lang="en-US" dirty="0"/>
              <a:t> </a:t>
            </a:r>
            <a:r>
              <a:rPr lang="en-US" dirty="0" err="1"/>
              <a:t>izvore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njima</a:t>
            </a:r>
            <a:endParaRPr lang="en-US" dirty="0"/>
          </a:p>
          <a:p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najpoznatije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je </a:t>
            </a:r>
            <a:r>
              <a:rPr lang="en-US" i="1" dirty="0"/>
              <a:t>O </a:t>
            </a:r>
            <a:r>
              <a:rPr lang="en-US" i="1" dirty="0" err="1"/>
              <a:t>kraljevstvu</a:t>
            </a:r>
            <a:r>
              <a:rPr lang="en-US" i="1" dirty="0"/>
              <a:t> </a:t>
            </a:r>
            <a:r>
              <a:rPr lang="en-US" i="1" dirty="0" err="1"/>
              <a:t>Dalmacije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Hrvatske</a:t>
            </a:r>
            <a:r>
              <a:rPr lang="en-US" i="1" dirty="0"/>
              <a:t>, </a:t>
            </a:r>
            <a:r>
              <a:rPr lang="en-US" dirty="0"/>
              <a:t>u </a:t>
            </a:r>
            <a:r>
              <a:rPr lang="en-US" dirty="0" err="1"/>
              <a:t>kojemu</a:t>
            </a:r>
            <a:r>
              <a:rPr lang="en-US" dirty="0"/>
              <a:t> je </a:t>
            </a:r>
            <a:r>
              <a:rPr lang="en-US" dirty="0" err="1"/>
              <a:t>prikazana</a:t>
            </a:r>
            <a:r>
              <a:rPr lang="en-US" dirty="0"/>
              <a:t> </a:t>
            </a:r>
            <a:r>
              <a:rPr lang="en-US" dirty="0" err="1"/>
              <a:t>hrvatska</a:t>
            </a:r>
            <a:r>
              <a:rPr lang="en-US" dirty="0"/>
              <a:t> </a:t>
            </a:r>
            <a:r>
              <a:rPr lang="en-US" dirty="0" err="1"/>
              <a:t>povijest</a:t>
            </a:r>
            <a:r>
              <a:rPr lang="en-US" dirty="0"/>
              <a:t> od XV. </a:t>
            </a:r>
            <a:r>
              <a:rPr lang="en-US"/>
              <a:t>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2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34064-1EB2-4D89-9AB9-DB2EB108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Graditeljstvo</a:t>
            </a:r>
            <a:r>
              <a:rPr lang="en-US" dirty="0"/>
              <a:t> u XVII. </a:t>
            </a:r>
            <a:r>
              <a:rPr lang="en-US" dirty="0" err="1"/>
              <a:t>st.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8C40A-0464-4B66-8464-45A47DF9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se </a:t>
            </a:r>
            <a:r>
              <a:rPr lang="en-US" dirty="0" err="1"/>
              <a:t>utvrde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vojarne</a:t>
            </a:r>
            <a:endParaRPr lang="en-US" dirty="0"/>
          </a:p>
          <a:p>
            <a:r>
              <a:rPr lang="en-US" dirty="0" err="1"/>
              <a:t>Tijekom</a:t>
            </a:r>
            <a:r>
              <a:rPr lang="en-US" dirty="0"/>
              <a:t> XVII. </a:t>
            </a:r>
            <a:r>
              <a:rPr lang="en-US" dirty="0" err="1"/>
              <a:t>i</a:t>
            </a:r>
            <a:r>
              <a:rPr lang="en-US" dirty="0"/>
              <a:t> XVIII. </a:t>
            </a:r>
            <a:r>
              <a:rPr lang="en-US" dirty="0" err="1"/>
              <a:t>st.</a:t>
            </a:r>
            <a:r>
              <a:rPr lang="en-US" dirty="0"/>
              <a:t> grade se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raskošne</a:t>
            </a:r>
            <a:r>
              <a:rPr lang="en-US" dirty="0"/>
              <a:t> </a:t>
            </a:r>
            <a:r>
              <a:rPr lang="en-US" dirty="0" err="1"/>
              <a:t>barokne</a:t>
            </a:r>
            <a:r>
              <a:rPr lang="en-US" dirty="0"/>
              <a:t> </a:t>
            </a:r>
            <a:r>
              <a:rPr lang="en-US" dirty="0" err="1"/>
              <a:t>palače</a:t>
            </a:r>
            <a:r>
              <a:rPr lang="en-US" dirty="0"/>
              <a:t>,</a:t>
            </a:r>
          </a:p>
          <a:p>
            <a:r>
              <a:rPr lang="en-US" dirty="0"/>
              <a:t>Na </a:t>
            </a:r>
            <a:r>
              <a:rPr lang="en-US" dirty="0" err="1"/>
              <a:t>feudalnim</a:t>
            </a:r>
            <a:r>
              <a:rPr lang="en-US" dirty="0"/>
              <a:t> </a:t>
            </a:r>
            <a:r>
              <a:rPr lang="en-US" dirty="0" err="1"/>
              <a:t>posjedima</a:t>
            </a:r>
            <a:r>
              <a:rPr lang="en-US" dirty="0"/>
              <a:t> se grade </a:t>
            </a:r>
            <a:r>
              <a:rPr lang="en-US" dirty="0" err="1"/>
              <a:t>dvorci</a:t>
            </a:r>
            <a:endParaRPr lang="en-US" dirty="0"/>
          </a:p>
          <a:p>
            <a:r>
              <a:rPr lang="en-US" dirty="0" err="1"/>
              <a:t>Najljepši</a:t>
            </a:r>
            <a:r>
              <a:rPr lang="en-US" dirty="0"/>
              <a:t> </a:t>
            </a:r>
            <a:r>
              <a:rPr lang="en-US" dirty="0" err="1"/>
              <a:t>primjeri</a:t>
            </a:r>
            <a:r>
              <a:rPr lang="en-US" dirty="0"/>
              <a:t>  </a:t>
            </a:r>
            <a:r>
              <a:rPr lang="en-US" dirty="0" err="1"/>
              <a:t>barokne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graditeljstva</a:t>
            </a:r>
            <a:r>
              <a:rPr lang="en-US" dirty="0"/>
              <a:t> </a:t>
            </a:r>
            <a:r>
              <a:rPr lang="en-US" dirty="0" err="1"/>
              <a:t>ubrajaju</a:t>
            </a:r>
            <a:r>
              <a:rPr lang="en-US" dirty="0"/>
              <a:t> se </a:t>
            </a:r>
            <a:r>
              <a:rPr lang="en-US" dirty="0" err="1"/>
              <a:t>crkvene</a:t>
            </a:r>
            <a:r>
              <a:rPr lang="en-US" dirty="0"/>
              <a:t> </a:t>
            </a:r>
            <a:r>
              <a:rPr lang="en-US" dirty="0" err="1"/>
              <a:t>građevine</a:t>
            </a:r>
            <a:endParaRPr lang="en-US" dirty="0"/>
          </a:p>
          <a:p>
            <a:r>
              <a:rPr lang="en-US" dirty="0" err="1"/>
              <a:t>Ističu</a:t>
            </a:r>
            <a:r>
              <a:rPr lang="en-US" dirty="0"/>
              <a:t> se </a:t>
            </a:r>
            <a:r>
              <a:rPr lang="en-US" dirty="0" err="1"/>
              <a:t>isusovačka</a:t>
            </a:r>
            <a:r>
              <a:rPr lang="en-US" dirty="0"/>
              <a:t> </a:t>
            </a:r>
            <a:r>
              <a:rPr lang="en-US" dirty="0" err="1"/>
              <a:t>crkva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Katarine</a:t>
            </a:r>
            <a:r>
              <a:rPr lang="en-US" dirty="0"/>
              <a:t>, </a:t>
            </a:r>
            <a:r>
              <a:rPr lang="en-US" dirty="0" err="1"/>
              <a:t>franjevačka</a:t>
            </a:r>
            <a:r>
              <a:rPr lang="en-US" dirty="0"/>
              <a:t> </a:t>
            </a:r>
            <a:r>
              <a:rPr lang="en-US" dirty="0" err="1"/>
              <a:t>crkva</a:t>
            </a:r>
            <a:r>
              <a:rPr lang="en-US" dirty="0"/>
              <a:t> u </a:t>
            </a:r>
            <a:r>
              <a:rPr lang="en-US" dirty="0" err="1"/>
              <a:t>Varaždinu</a:t>
            </a:r>
            <a:r>
              <a:rPr lang="en-US" dirty="0"/>
              <a:t>, a u </a:t>
            </a:r>
            <a:r>
              <a:rPr lang="en-US" dirty="0" err="1"/>
              <a:t>južnoj</a:t>
            </a:r>
            <a:r>
              <a:rPr lang="en-US" dirty="0"/>
              <a:t> </a:t>
            </a:r>
            <a:r>
              <a:rPr lang="en-US" dirty="0" err="1"/>
              <a:t>Hrvatskoj</a:t>
            </a:r>
            <a:r>
              <a:rPr lang="en-US" dirty="0"/>
              <a:t> </a:t>
            </a:r>
            <a:r>
              <a:rPr lang="en-US" dirty="0" err="1"/>
              <a:t>katedrala</a:t>
            </a:r>
            <a:r>
              <a:rPr lang="en-US" dirty="0"/>
              <a:t> u </a:t>
            </a:r>
            <a:r>
              <a:rPr lang="en-US" dirty="0" err="1"/>
              <a:t>Hvaru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1273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61AA3-9C73-40A2-A7E5-944518A3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Slikar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91AB0-FE56-42F3-AA7F-4E3DD0A56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slikarima</a:t>
            </a:r>
            <a:r>
              <a:rPr lang="en-US" dirty="0"/>
              <a:t> se </a:t>
            </a:r>
            <a:r>
              <a:rPr lang="en-US" dirty="0" err="1"/>
              <a:t>ističe</a:t>
            </a:r>
            <a:r>
              <a:rPr lang="en-US" dirty="0"/>
              <a:t>  </a:t>
            </a:r>
            <a:r>
              <a:rPr lang="en-US" dirty="0" err="1"/>
              <a:t>pavlin</a:t>
            </a:r>
            <a:r>
              <a:rPr lang="en-US" dirty="0"/>
              <a:t> Ivan Ranger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oslikao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crkava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15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CF213-752E-4391-B025-5CCF398A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 </a:t>
            </a:r>
            <a:r>
              <a:rPr lang="en-US" dirty="0" err="1"/>
              <a:t>barok</a:t>
            </a:r>
            <a:r>
              <a:rPr lang="en-US" dirty="0"/>
              <a:t> u </a:t>
            </a:r>
            <a:r>
              <a:rPr lang="en-US" dirty="0" err="1"/>
              <a:t>Hrvatskoj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77B6B-6AB4-4E15-A110-61DF716C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Šibenčanin</a:t>
            </a:r>
            <a:r>
              <a:rPr lang="en-US" dirty="0"/>
              <a:t> Ivan </a:t>
            </a:r>
            <a:r>
              <a:rPr lang="en-US" dirty="0" err="1"/>
              <a:t>Lukačić</a:t>
            </a:r>
            <a:r>
              <a:rPr lang="en-US" dirty="0"/>
              <a:t> je bio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skladatelj</a:t>
            </a:r>
            <a:r>
              <a:rPr lang="en-US" dirty="0"/>
              <a:t> </a:t>
            </a:r>
            <a:r>
              <a:rPr lang="en-US" dirty="0" err="1"/>
              <a:t>europskih</a:t>
            </a:r>
            <a:r>
              <a:rPr lang="en-US" dirty="0"/>
              <a:t> </a:t>
            </a:r>
            <a:r>
              <a:rPr lang="en-US" dirty="0" err="1"/>
              <a:t>domena</a:t>
            </a:r>
            <a:endParaRPr lang="en-US" dirty="0"/>
          </a:p>
          <a:p>
            <a:r>
              <a:rPr lang="en-US" dirty="0"/>
              <a:t>Sav </a:t>
            </a:r>
            <a:r>
              <a:rPr lang="en-US" dirty="0" err="1"/>
              <a:t>svoj</a:t>
            </a:r>
            <a:r>
              <a:rPr lang="en-US" dirty="0"/>
              <a:t> rad je </a:t>
            </a:r>
            <a:r>
              <a:rPr lang="en-US" dirty="0" err="1"/>
              <a:t>posvetio</a:t>
            </a:r>
            <a:r>
              <a:rPr lang="en-US" dirty="0"/>
              <a:t> </a:t>
            </a:r>
            <a:r>
              <a:rPr lang="en-US" dirty="0" err="1"/>
              <a:t>promicanju</a:t>
            </a:r>
            <a:r>
              <a:rPr lang="en-US" dirty="0"/>
              <a:t> </a:t>
            </a:r>
            <a:r>
              <a:rPr lang="en-US" dirty="0" err="1"/>
              <a:t>glazbene</a:t>
            </a:r>
            <a:r>
              <a:rPr lang="en-US" dirty="0"/>
              <a:t> </a:t>
            </a:r>
            <a:r>
              <a:rPr lang="en-US" dirty="0" err="1"/>
              <a:t>umjetnosti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69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CEF02-BC58-4512-950B-4131435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Ruđer</a:t>
            </a:r>
            <a:r>
              <a:rPr lang="en-US" dirty="0"/>
              <a:t> </a:t>
            </a:r>
            <a:r>
              <a:rPr lang="en-US" dirty="0" err="1"/>
              <a:t>Bošković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0B0B98-2AF0-4CFB-8D92-DC03AEBE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Ruđer</a:t>
            </a:r>
            <a:r>
              <a:rPr lang="en-US" dirty="0"/>
              <a:t> </a:t>
            </a:r>
            <a:r>
              <a:rPr lang="en-US" dirty="0" err="1"/>
              <a:t>Bošković</a:t>
            </a:r>
            <a:r>
              <a:rPr lang="en-US" dirty="0"/>
              <a:t> je bio </a:t>
            </a:r>
            <a:r>
              <a:rPr lang="en-US" dirty="0" err="1"/>
              <a:t>fizičar</a:t>
            </a:r>
            <a:r>
              <a:rPr lang="en-US" dirty="0"/>
              <a:t>, </a:t>
            </a:r>
            <a:r>
              <a:rPr lang="en-US" dirty="0" err="1"/>
              <a:t>astronom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filozof</a:t>
            </a:r>
            <a:endParaRPr lang="en-US" dirty="0"/>
          </a:p>
          <a:p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prethodili</a:t>
            </a:r>
            <a:r>
              <a:rPr lang="en-US" dirty="0"/>
              <a:t> </a:t>
            </a:r>
            <a:r>
              <a:rPr lang="en-US" dirty="0" err="1"/>
              <a:t>radovi</a:t>
            </a:r>
            <a:r>
              <a:rPr lang="en-US" dirty="0"/>
              <a:t> </a:t>
            </a:r>
            <a:r>
              <a:rPr lang="en-US" dirty="0" err="1"/>
              <a:t>izumitelja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jezikoslovca</a:t>
            </a:r>
            <a:r>
              <a:rPr lang="en-US" dirty="0"/>
              <a:t> </a:t>
            </a:r>
            <a:r>
              <a:rPr lang="en-US" dirty="0" err="1"/>
              <a:t>Fausta</a:t>
            </a:r>
            <a:r>
              <a:rPr lang="en-US" dirty="0"/>
              <a:t> </a:t>
            </a:r>
            <a:r>
              <a:rPr lang="en-US" dirty="0" err="1"/>
              <a:t>Vrančića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matematičara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fizičara</a:t>
            </a:r>
            <a:r>
              <a:rPr lang="en-US" dirty="0"/>
              <a:t> Marina </a:t>
            </a:r>
            <a:r>
              <a:rPr lang="en-US" dirty="0" err="1"/>
              <a:t>Getaldića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11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260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BAROK U HRVATSKOJ</vt:lpstr>
      <vt:lpstr>Barok u Hrvatskoj</vt:lpstr>
      <vt:lpstr>Osnivanje gimnazija</vt:lpstr>
      <vt:lpstr>Knjige</vt:lpstr>
      <vt:lpstr>Otac hrvatske povijesne znanosti</vt:lpstr>
      <vt:lpstr>Graditeljstvo u XVII. st.</vt:lpstr>
      <vt:lpstr>Slikar</vt:lpstr>
      <vt:lpstr>Rani barok u Hrvatskoj</vt:lpstr>
      <vt:lpstr>Ruđer Bošković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 U HRVATSKOJ</dc:title>
  <dc:creator>Mislav</dc:creator>
  <cp:lastModifiedBy>Mešo mekentoš</cp:lastModifiedBy>
  <cp:revision>10</cp:revision>
  <dcterms:created xsi:type="dcterms:W3CDTF">2020-05-18T12:57:36Z</dcterms:created>
  <dcterms:modified xsi:type="dcterms:W3CDTF">2020-05-19T07:09:55Z</dcterms:modified>
</cp:coreProperties>
</file>