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86" d="100"/>
          <a:sy n="86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26B8B9-0D81-4C47-BA97-6D1DF0A8C12A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C1326A2-5ADA-44EF-8901-A4FD39A0D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371600" y="3962400"/>
            <a:ext cx="8305800" cy="1143000"/>
          </a:xfrm>
        </p:spPr>
        <p:txBody>
          <a:bodyPr/>
          <a:lstStyle/>
          <a:p>
            <a:r>
              <a:rPr lang="hr-HR" dirty="0" smtClean="0"/>
              <a:t>Napravio: Fran Telišman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SVETA LIGA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Sveta Liga je nastala 1683.g.</a:t>
            </a:r>
          </a:p>
          <a:p>
            <a:r>
              <a:rPr lang="hr-HR" dirty="0" smtClean="0"/>
              <a:t>Nastala je kad su osmanlije izgubile rat od Poljaka i Njemaca. Osmanski poraz iskoristile su kršćanske države i uz papino posredovanje sklopile savez Sveta Liga.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JE NASTALA SVETA LIGA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Svetu Ligu su ušli: Habsburška monarhija, Poljska i Mletačka republika.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TKO JE SVE UŠAO U SVETU LIGU?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Cilj Svete Lige bilo je potiskivanje Osmanlija iz Europe.</a:t>
            </a:r>
          </a:p>
          <a:p>
            <a:r>
              <a:rPr lang="hr-HR" dirty="0" smtClean="0"/>
              <a:t>Taj se rat nazivao Veliki Bečki rat ili Rat Svete Lige.(1683.-1699).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 SVETE LIGE</a:t>
            </a:r>
            <a:endParaRPr lang="en-US" dirty="0"/>
          </a:p>
        </p:txBody>
      </p:sp>
      <p:pic>
        <p:nvPicPr>
          <p:cNvPr id="4" name="Picture 3" descr="bitka kod beca.jpg"/>
          <p:cNvPicPr>
            <a:picLocks noChangeAspect="1"/>
          </p:cNvPicPr>
          <p:nvPr/>
        </p:nvPicPr>
        <p:blipFill>
          <a:blip r:embed="rId2" cstate="print"/>
          <a:srcRect t="6000" r="2667" b="6000"/>
          <a:stretch>
            <a:fillRect/>
          </a:stretch>
        </p:blipFill>
        <p:spPr>
          <a:xfrm>
            <a:off x="914400" y="3048000"/>
            <a:ext cx="55626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Među prvim oslobođenim gradovima u dalmatinskom zaleđu su: Skradin, Obrovac, Benkovac, Drniš.</a:t>
            </a:r>
          </a:p>
          <a:p>
            <a:r>
              <a:rPr lang="hr-HR" dirty="0" smtClean="0"/>
              <a:t>U sjevernoj Hrvatskoj banska vojska oslobodila je: Viroviticu i Slatinu.</a:t>
            </a:r>
          </a:p>
          <a:p>
            <a:r>
              <a:rPr lang="hr-HR" dirty="0" smtClean="0"/>
              <a:t>Do 1688. godine oslobođena je gotovo cijela Slavonija. U oslobađanju Slavonije istaknuo se fra Luka Ibrišimović.</a:t>
            </a:r>
          </a:p>
          <a:p>
            <a:r>
              <a:rPr lang="hr-HR" dirty="0" smtClean="0"/>
              <a:t>Krajiška je vojska 1689. godine krenula iz Senja u oslobođenje Like i Krbave pod vodstvom Stojana Jankovića.</a:t>
            </a:r>
          </a:p>
          <a:p>
            <a:r>
              <a:rPr lang="hr-HR" dirty="0" smtClean="0"/>
              <a:t>Pod vodstvom Mletačke republike trajalo je oslobođenje dalmacije pod vodstvom Marka Mesića.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OSLOBAĐANJE HRVATSKIH KRAJEVA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1699 Zaključen je mir u Srijemskim Karlovcima.</a:t>
            </a:r>
          </a:p>
          <a:p>
            <a:r>
              <a:rPr lang="hr-HR" dirty="0" smtClean="0"/>
              <a:t>Njime je osmansko carstvo izgubilo velika područja.</a:t>
            </a:r>
          </a:p>
          <a:p>
            <a:r>
              <a:rPr lang="hr-HR" dirty="0" smtClean="0"/>
              <a:t>Cijela je Slavonija oslobođena od osmanlijske vlasti, osim područja istočnog Srijema.</a:t>
            </a:r>
          </a:p>
          <a:p>
            <a:r>
              <a:rPr lang="hr-HR" dirty="0" smtClean="0"/>
              <a:t>Oslobođene su Lika i Krbava te prostor oko rijeke Une.</a:t>
            </a:r>
          </a:p>
          <a:p>
            <a:r>
              <a:rPr lang="hr-HR" dirty="0" smtClean="0"/>
              <a:t>Područja u Dalmaciji koja su bila oslobođena od Osmanlija priključena su Mletačkoj republici.</a:t>
            </a:r>
          </a:p>
          <a:p>
            <a:r>
              <a:rPr lang="hr-HR" dirty="0" smtClean="0"/>
              <a:t>Odredbama mira u Srijemskim Karlovcima počinje teritorijalno smanjivanje osmanskog carstva u Europi.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MIR U SRIJEMSKIM KARLOVCIMA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Hrvatska područja oslobođena tijekom 1683.-1699. priključena su Vojnoj krajini i tako izuzeta od vlasti bana i Hrvatskog sabora, a stvorena je i hrvatska granica s Bosnom, koja se održala sve do danas.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GRANICA S BOSNOM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Mir u Požarevcu bio je 1718. godine.</a:t>
            </a:r>
          </a:p>
          <a:p>
            <a:r>
              <a:rPr lang="hr-HR" dirty="0" smtClean="0"/>
              <a:t>Osmansko je carstvo ustupilo Habsburškoj Monarhiji i dio Ugarske.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MIR U POŽAREVCU.</a:t>
            </a:r>
            <a:endParaRPr lang="en-US" dirty="0"/>
          </a:p>
        </p:txBody>
      </p:sp>
      <p:pic>
        <p:nvPicPr>
          <p:cNvPr id="4" name="Picture 3" descr="1280px-Treaty_of_Passarowitz_01.jpg"/>
          <p:cNvPicPr>
            <a:picLocks noChangeAspect="1"/>
          </p:cNvPicPr>
          <p:nvPr/>
        </p:nvPicPr>
        <p:blipFill>
          <a:blip r:embed="rId2" cstate="print"/>
          <a:srcRect t="28334" r="16250"/>
          <a:stretch>
            <a:fillRect/>
          </a:stretch>
        </p:blipFill>
        <p:spPr>
          <a:xfrm>
            <a:off x="838200" y="3048000"/>
            <a:ext cx="5105400" cy="3276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09800" y="6324600"/>
            <a:ext cx="3733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/>
              <a:t>Izložba u Požarevcu pokazuje kako je potpisan ugovor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HVALA NA PAŽNJI!!!</a:t>
            </a:r>
            <a:endParaRPr lang="en-US" dirty="0"/>
          </a:p>
        </p:txBody>
      </p:sp>
      <p:pic>
        <p:nvPicPr>
          <p:cNvPr id="3" name="Picture 2" descr="e20d496d9194541dc530396e51af2a5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500" y="1881187"/>
            <a:ext cx="4953000" cy="3095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84</TotalTime>
  <Words>327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SVETA LIGA</vt:lpstr>
      <vt:lpstr>KAKO JE NASTALA SVETA LIGA</vt:lpstr>
      <vt:lpstr>TKO JE SVE UŠAO U SVETU LIGU?</vt:lpstr>
      <vt:lpstr>CILJ SVETE LIGE</vt:lpstr>
      <vt:lpstr>OSLOBAĐANJE HRVATSKIH KRAJEVA</vt:lpstr>
      <vt:lpstr>MIR U SRIJEMSKIM KARLOVCIMA</vt:lpstr>
      <vt:lpstr>GRANICA S BOSNOM</vt:lpstr>
      <vt:lpstr>MIR U POŽAREVCU.</vt:lpstr>
      <vt:lpstr>             HVALA NA PAŽNJI!!!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SVETA LIGA</dc:title>
  <dc:creator>Windows User</dc:creator>
  <cp:lastModifiedBy>Mešo mekentoš</cp:lastModifiedBy>
  <cp:revision>11</cp:revision>
  <dcterms:created xsi:type="dcterms:W3CDTF">2020-04-27T12:10:47Z</dcterms:created>
  <dcterms:modified xsi:type="dcterms:W3CDTF">2020-05-04T10:52:00Z</dcterms:modified>
</cp:coreProperties>
</file>