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RJEŠENJA ZADAĆE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Mešo mekentoš\Desktop\WEB STRANICA\IMG_20200522_1005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63390" y="1600200"/>
            <a:ext cx="3655219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Mešo mekentoš\Desktop\WEB STRANICA\IMG_20200522_1006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63390" y="1600200"/>
            <a:ext cx="3655219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C:\Users\Mešo mekentoš\Desktop\WEB STRANICA\IMG_20200522_1006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63390" y="1600200"/>
            <a:ext cx="3655219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C:\Users\Mešo mekentoš\Desktop\WEB STRANICA\IMG_20200522_1006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63390" y="1600200"/>
            <a:ext cx="3655219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2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Oriel</vt:lpstr>
      <vt:lpstr>RJEŠENJA ZADAĆE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RJEŠENJA ZADAĆE</dc:title>
  <dc:creator>Mešo mekentoš</dc:creator>
  <cp:lastModifiedBy>Mešo mekentoš</cp:lastModifiedBy>
  <cp:revision>1</cp:revision>
  <dcterms:created xsi:type="dcterms:W3CDTF">2006-08-16T00:00:00Z</dcterms:created>
  <dcterms:modified xsi:type="dcterms:W3CDTF">2020-05-22T08:10:37Z</dcterms:modified>
</cp:coreProperties>
</file>