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595"/>
  </p:normalViewPr>
  <p:slideViewPr>
    <p:cSldViewPr snapToGrid="0" snapToObjects="1">
      <p:cViewPr varScale="1">
        <p:scale>
          <a:sx n="91" d="100"/>
          <a:sy n="91" d="100"/>
        </p:scale>
        <p:origin x="-50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FAF819-7DA5-0145-A248-BE987D2F59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MODERNIZAM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56A283F-0FE4-9441-A55C-76B554020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LUKAS JURIŠA 7B</a:t>
            </a:r>
          </a:p>
        </p:txBody>
      </p:sp>
    </p:spTree>
    <p:extLst>
      <p:ext uri="{BB962C8B-B14F-4D97-AF65-F5344CB8AC3E}">
        <p14:creationId xmlns:p14="http://schemas.microsoft.com/office/powerpoint/2010/main" xmlns="" val="3669230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AE0E0C-4322-7A4B-969A-521098A19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Kada?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4500938-724A-5142-88E4-6EF7EDB28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Pokret u </a:t>
            </a:r>
            <a:r>
              <a:rPr lang="sr-Latn-RS" dirty="0" err="1"/>
              <a:t>umjetnosti</a:t>
            </a:r>
            <a:r>
              <a:rPr lang="sr-Latn-RS" dirty="0"/>
              <a:t> koji se pojavljuje krajem 19. st. i početkom 20.st.</a:t>
            </a:r>
          </a:p>
          <a:p>
            <a:r>
              <a:rPr lang="sr-Latn-RS" dirty="0"/>
              <a:t>1857. god. smatra se početkom modernizma jer tada izlazi </a:t>
            </a:r>
            <a:r>
              <a:rPr lang="sr-Latn-RS" dirty="0" err="1"/>
              <a:t>pjesnička</a:t>
            </a:r>
            <a:r>
              <a:rPr lang="sr-Latn-RS" dirty="0"/>
              <a:t> zbirka </a:t>
            </a:r>
            <a:r>
              <a:rPr lang="sr-Latn-RS" i="1" dirty="0"/>
              <a:t>Cvjetovi zla </a:t>
            </a:r>
            <a:r>
              <a:rPr lang="sr-Latn-RS" dirty="0" err="1"/>
              <a:t>Charlesa</a:t>
            </a:r>
            <a:r>
              <a:rPr lang="sr-Latn-RS" dirty="0"/>
              <a:t> </a:t>
            </a:r>
            <a:r>
              <a:rPr lang="sr-Latn-RS" dirty="0" err="1"/>
              <a:t>Baudelairea</a:t>
            </a:r>
            <a:endParaRPr lang="sr-Latn-RS" dirty="0"/>
          </a:p>
          <a:p>
            <a:r>
              <a:rPr lang="sr-Latn-RS" dirty="0"/>
              <a:t>Prvo se javlja u francuskoj poeziji, zatim u drami i prozi</a:t>
            </a:r>
          </a:p>
          <a:p>
            <a:r>
              <a:rPr lang="sr-Latn-RS" dirty="0"/>
              <a:t>Neki smatraju da pokret traje i danas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210416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61F277-4A14-3E47-B9AB-DDA18D717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ZAŠTO?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18D6B9-E560-5E4D-A093-51E24371C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Razvoj znanosti, razvoj industrije, nastanak velikih gradova</a:t>
            </a:r>
          </a:p>
          <a:p>
            <a:r>
              <a:rPr lang="sr-Latn-RS" dirty="0"/>
              <a:t>Suprotstavljanje realizmu i naturalizmu</a:t>
            </a:r>
          </a:p>
          <a:p>
            <a:r>
              <a:rPr lang="sr-Latn-RS" dirty="0"/>
              <a:t>Pojava novih razmišljanja: znanost ne može dati odgovor na pitanje o smislu života – </a:t>
            </a:r>
            <a:r>
              <a:rPr lang="sr-Latn-RS" i="1" dirty="0"/>
              <a:t>bankrot znanosti</a:t>
            </a:r>
          </a:p>
          <a:p>
            <a:r>
              <a:rPr lang="sr-Latn-RS" dirty="0"/>
              <a:t>Pojavljuju se </a:t>
            </a:r>
            <a:r>
              <a:rPr lang="sr-Latn-RS" i="1" dirty="0"/>
              <a:t>idealizam</a:t>
            </a:r>
            <a:r>
              <a:rPr lang="sr-Latn-RS" dirty="0"/>
              <a:t> i </a:t>
            </a:r>
            <a:r>
              <a:rPr lang="sr-Latn-RS" i="1" dirty="0"/>
              <a:t>misticizam</a:t>
            </a:r>
          </a:p>
          <a:p>
            <a:r>
              <a:rPr lang="sr-Latn-RS" dirty="0"/>
              <a:t>Postaje najvažnije ono </a:t>
            </a:r>
            <a:r>
              <a:rPr lang="sr-Latn-RS" i="1" dirty="0" err="1"/>
              <a:t>nesvjesno</a:t>
            </a:r>
            <a:r>
              <a:rPr lang="sr-Latn-RS" dirty="0"/>
              <a:t> u </a:t>
            </a:r>
            <a:r>
              <a:rPr lang="sr-Latn-RS" dirty="0" err="1"/>
              <a:t>čovjeku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44679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0BFB79-315D-434C-B0CC-0E000804E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predstavnici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05C55F-E99D-7446-8C06-6190996E5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/>
              <a:t>Charles </a:t>
            </a:r>
            <a:r>
              <a:rPr lang="hr-HR" b="1" dirty="0" err="1"/>
              <a:t>Baudelaire</a:t>
            </a:r>
            <a:r>
              <a:rPr lang="hr-HR" b="1" dirty="0"/>
              <a:t> - </a:t>
            </a:r>
            <a:r>
              <a:rPr lang="hr-HR" dirty="0"/>
              <a:t>Cvjetovi zla (zbirka pjesama) </a:t>
            </a:r>
          </a:p>
          <a:p>
            <a:r>
              <a:rPr lang="hr-HR" b="1" dirty="0"/>
              <a:t>Edgar Alan </a:t>
            </a:r>
            <a:r>
              <a:rPr lang="hr-HR" b="1" dirty="0" err="1"/>
              <a:t>Poe</a:t>
            </a:r>
            <a:r>
              <a:rPr lang="hr-HR" b="1" dirty="0"/>
              <a:t> </a:t>
            </a:r>
            <a:r>
              <a:rPr lang="hr-HR" dirty="0"/>
              <a:t>– Gavran (pjesma)</a:t>
            </a:r>
          </a:p>
          <a:p>
            <a:r>
              <a:rPr lang="hr-HR" b="1" dirty="0"/>
              <a:t>Arthur </a:t>
            </a:r>
            <a:r>
              <a:rPr lang="hr-HR" b="1" dirty="0" err="1"/>
              <a:t>Rimbaud</a:t>
            </a:r>
            <a:r>
              <a:rPr lang="hr-HR" b="1" dirty="0"/>
              <a:t> - </a:t>
            </a:r>
            <a:r>
              <a:rPr lang="hr-HR" dirty="0"/>
              <a:t>Samoglasnici (pjesma) </a:t>
            </a:r>
          </a:p>
          <a:p>
            <a:r>
              <a:rPr lang="hr-HR" b="1" dirty="0"/>
              <a:t>Paul </a:t>
            </a:r>
            <a:r>
              <a:rPr lang="hr-HR" b="1" dirty="0" err="1"/>
              <a:t>Verlaine</a:t>
            </a:r>
            <a:r>
              <a:rPr lang="hr-HR" b="1" dirty="0"/>
              <a:t> - </a:t>
            </a:r>
            <a:r>
              <a:rPr lang="hr-HR" dirty="0"/>
              <a:t>Pjesničko umijeće (poema)</a:t>
            </a:r>
          </a:p>
          <a:p>
            <a:r>
              <a:rPr lang="hr-HR" b="1" dirty="0"/>
              <a:t>Henrik Ibsen - </a:t>
            </a:r>
            <a:r>
              <a:rPr lang="hr-HR" dirty="0"/>
              <a:t>Nora (drama) </a:t>
            </a:r>
          </a:p>
          <a:p>
            <a:r>
              <a:rPr lang="hr-HR" b="1" dirty="0"/>
              <a:t>Anton </a:t>
            </a:r>
            <a:r>
              <a:rPr lang="hr-HR" b="1" dirty="0" err="1"/>
              <a:t>Pavlovič</a:t>
            </a:r>
            <a:r>
              <a:rPr lang="hr-HR" dirty="0"/>
              <a:t> </a:t>
            </a:r>
            <a:r>
              <a:rPr lang="hr-HR" b="1" dirty="0"/>
              <a:t>Čehov - </a:t>
            </a:r>
            <a:r>
              <a:rPr lang="hr-HR" dirty="0"/>
              <a:t>Tri sestre (drama) </a:t>
            </a:r>
          </a:p>
          <a:p>
            <a:endParaRPr lang="hr-HR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586399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447924-8186-C04F-B85B-36B808CF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538619"/>
            <a:ext cx="9603275" cy="1064713"/>
          </a:xfrm>
        </p:spPr>
        <p:txBody>
          <a:bodyPr/>
          <a:lstStyle/>
          <a:p>
            <a:r>
              <a:rPr lang="sr-Latn-RS" dirty="0"/>
              <a:t>Modernizam u hrvatskoj</a:t>
            </a:r>
            <a:br>
              <a:rPr lang="sr-Latn-RS" dirty="0"/>
            </a:br>
            <a:r>
              <a:rPr lang="sr-Latn-RS" dirty="0"/>
              <a:t>hrvatska moderna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297A00-F591-444E-A76C-879813E8C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902998"/>
            <a:ext cx="9603275" cy="3733714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/>
              <a:t>Krajem 19. st. u Hrvatskoj počinju </a:t>
            </a:r>
            <a:r>
              <a:rPr lang="sr-Latn-RS" dirty="0" err="1"/>
              <a:t>djelovati</a:t>
            </a:r>
            <a:r>
              <a:rPr lang="sr-Latn-RS" dirty="0"/>
              <a:t> prvi modernistički pisci</a:t>
            </a:r>
          </a:p>
          <a:p>
            <a:r>
              <a:rPr lang="sr-Latn-RS" dirty="0"/>
              <a:t>Teška politička i </a:t>
            </a:r>
            <a:r>
              <a:rPr lang="sr-Latn-RS" dirty="0" err="1"/>
              <a:t>umjetnička</a:t>
            </a:r>
            <a:r>
              <a:rPr lang="sr-Latn-RS" dirty="0"/>
              <a:t> situacija u zemlji</a:t>
            </a:r>
          </a:p>
          <a:p>
            <a:r>
              <a:rPr lang="sr-Latn-RS" dirty="0"/>
              <a:t>U hrvatskom  modernizmu naglašeno je </a:t>
            </a:r>
            <a:r>
              <a:rPr lang="sr-Latn-RS" i="1" dirty="0"/>
              <a:t>domoljublje</a:t>
            </a:r>
          </a:p>
          <a:p>
            <a:r>
              <a:rPr lang="sr-Latn-RS" dirty="0"/>
              <a:t>Sukob starih (tradicionalnih) i mladih književnika</a:t>
            </a:r>
          </a:p>
          <a:p>
            <a:r>
              <a:rPr lang="sr-Latn-RS" dirty="0"/>
              <a:t>Mladi žele </a:t>
            </a:r>
            <a:r>
              <a:rPr lang="sr-Latn-RS" dirty="0" err="1"/>
              <a:t>promjene</a:t>
            </a:r>
            <a:r>
              <a:rPr lang="sr-Latn-RS" dirty="0"/>
              <a:t>, slobodu, bune se – </a:t>
            </a:r>
            <a:r>
              <a:rPr lang="sr-Latn-RS" i="1" dirty="0"/>
              <a:t>mladenački bunt</a:t>
            </a:r>
          </a:p>
          <a:p>
            <a:r>
              <a:rPr lang="sr-Latn-RS" dirty="0"/>
              <a:t>1895. studenti u Zagrebu pale mađarsku zastavu na Jelačić trgu u znak prosvjeda protiv mađarizacije (</a:t>
            </a:r>
            <a:r>
              <a:rPr lang="sr-Latn-RS" dirty="0" err="1"/>
              <a:t>sudjeluje</a:t>
            </a:r>
            <a:r>
              <a:rPr lang="sr-Latn-RS" dirty="0"/>
              <a:t> Vladimir </a:t>
            </a:r>
            <a:r>
              <a:rPr lang="sr-Latn-RS" dirty="0" err="1"/>
              <a:t>Vidrić</a:t>
            </a:r>
            <a:r>
              <a:rPr lang="sr-Latn-RS" dirty="0"/>
              <a:t>) te ih zbog toga </a:t>
            </a:r>
            <a:r>
              <a:rPr lang="sr-Latn-RS" dirty="0" err="1"/>
              <a:t>tjeraju</a:t>
            </a:r>
            <a:r>
              <a:rPr lang="sr-Latn-RS" dirty="0"/>
              <a:t> sa Zagrebačkog sveučilišta</a:t>
            </a:r>
          </a:p>
          <a:p>
            <a:r>
              <a:rPr lang="sr-Latn-RS" dirty="0"/>
              <a:t>odlaze u Beč i Prag te nastavljaju borbu svojim </a:t>
            </a:r>
            <a:r>
              <a:rPr lang="sr-Latn-RS" dirty="0" err="1"/>
              <a:t>djelima</a:t>
            </a:r>
            <a:r>
              <a:rPr lang="sr-Latn-RS" dirty="0"/>
              <a:t>, nastaju Bečka i Praška skupina</a:t>
            </a:r>
          </a:p>
          <a:p>
            <a:r>
              <a:rPr lang="sr-Latn-RS" dirty="0"/>
              <a:t>Približavanje zapadno </a:t>
            </a:r>
            <a:r>
              <a:rPr lang="sr-Latn-RS" dirty="0" err="1"/>
              <a:t>europskoj</a:t>
            </a:r>
            <a:r>
              <a:rPr lang="sr-Latn-RS" dirty="0"/>
              <a:t> </a:t>
            </a:r>
            <a:r>
              <a:rPr lang="sr-Latn-RS" dirty="0" err="1"/>
              <a:t>kniževnosti</a:t>
            </a: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2859735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AB5293-6A8F-3D4C-A0FD-4229F5527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20"/>
            <a:ext cx="9603275" cy="786286"/>
          </a:xfrm>
        </p:spPr>
        <p:txBody>
          <a:bodyPr/>
          <a:lstStyle/>
          <a:p>
            <a:r>
              <a:rPr lang="sr-Latn-RS" dirty="0"/>
              <a:t>Predstavnici hrvatske moderne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FF5B62-3099-D34B-A87A-B7CADE8BE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8" y="1791124"/>
            <a:ext cx="9603275" cy="4096109"/>
          </a:xfrm>
        </p:spPr>
        <p:txBody>
          <a:bodyPr>
            <a:normAutofit fontScale="85000" lnSpcReduction="20000"/>
          </a:bodyPr>
          <a:lstStyle/>
          <a:p>
            <a:r>
              <a:rPr lang="hr-HR" b="1" dirty="0"/>
              <a:t>Antun Gustav Matoš </a:t>
            </a:r>
            <a:r>
              <a:rPr lang="hr-HR" dirty="0"/>
              <a:t>- hrvatski pjesnik, novelist, putopisac, kritičar </a:t>
            </a:r>
          </a:p>
          <a:p>
            <a:r>
              <a:rPr lang="hr-HR" dirty="0"/>
              <a:t>Pripovijetka </a:t>
            </a:r>
            <a:r>
              <a:rPr lang="hr-HR" i="1" dirty="0"/>
              <a:t>Moć savjesti </a:t>
            </a:r>
            <a:r>
              <a:rPr lang="hr-HR" dirty="0"/>
              <a:t>označava početak hrvatske moderne</a:t>
            </a:r>
          </a:p>
          <a:p>
            <a:r>
              <a:rPr lang="hr-HR" dirty="0"/>
              <a:t>Poezija: </a:t>
            </a:r>
            <a:r>
              <a:rPr lang="hr-HR" i="1" dirty="0"/>
              <a:t>Utjeha kose, Jesenje </a:t>
            </a:r>
            <a:r>
              <a:rPr lang="hr-HR" i="1" dirty="0" err="1"/>
              <a:t>veče</a:t>
            </a:r>
            <a:endParaRPr lang="hr-HR" i="1" dirty="0"/>
          </a:p>
          <a:p>
            <a:r>
              <a:rPr lang="hr-HR" b="1" dirty="0"/>
              <a:t>Dinko Šimunović </a:t>
            </a:r>
            <a:r>
              <a:rPr lang="hr-HR" dirty="0"/>
              <a:t>– pripovijetka </a:t>
            </a:r>
            <a:r>
              <a:rPr lang="hr-HR" i="1" dirty="0" err="1"/>
              <a:t>Mrkodol</a:t>
            </a:r>
            <a:r>
              <a:rPr lang="hr-HR" i="1" dirty="0"/>
              <a:t>, Duga</a:t>
            </a:r>
          </a:p>
          <a:p>
            <a:r>
              <a:rPr lang="hr-HR" b="1" dirty="0"/>
              <a:t>Vladimir </a:t>
            </a:r>
            <a:r>
              <a:rPr lang="hr-HR" b="1" dirty="0" err="1"/>
              <a:t>Vidrić</a:t>
            </a:r>
            <a:r>
              <a:rPr lang="hr-HR" b="1" dirty="0"/>
              <a:t> </a:t>
            </a:r>
            <a:r>
              <a:rPr lang="hr-HR" dirty="0"/>
              <a:t>– pjesme </a:t>
            </a:r>
            <a:r>
              <a:rPr lang="hr-HR" i="1" dirty="0"/>
              <a:t>U oblacima, Jutro</a:t>
            </a:r>
          </a:p>
          <a:p>
            <a:r>
              <a:rPr lang="hr-HR" b="1" dirty="0"/>
              <a:t>Janko Polić Kamov </a:t>
            </a:r>
            <a:r>
              <a:rPr lang="hr-HR" dirty="0"/>
              <a:t>– zbirka pjesama </a:t>
            </a:r>
            <a:r>
              <a:rPr lang="hr-HR" i="1" dirty="0"/>
              <a:t>Psovka</a:t>
            </a:r>
          </a:p>
          <a:p>
            <a:r>
              <a:rPr lang="hr-HR" b="1" dirty="0"/>
              <a:t>Ivo Vojnović </a:t>
            </a:r>
            <a:r>
              <a:rPr lang="hr-HR" dirty="0"/>
              <a:t>– drame </a:t>
            </a:r>
            <a:r>
              <a:rPr lang="hr-HR" i="1" dirty="0"/>
              <a:t>Ekvinocij i Dubrovačka trilogija </a:t>
            </a:r>
          </a:p>
          <a:p>
            <a:r>
              <a:rPr lang="hr-HR" b="1" dirty="0"/>
              <a:t>Vladimir Nazor</a:t>
            </a:r>
            <a:r>
              <a:rPr lang="hr-HR" dirty="0"/>
              <a:t> – zbirka pjesama </a:t>
            </a:r>
            <a:r>
              <a:rPr lang="hr-HR" i="1" dirty="0"/>
              <a:t>Slavenske legende</a:t>
            </a:r>
          </a:p>
          <a:p>
            <a:r>
              <a:rPr lang="hr-HR" b="1" dirty="0"/>
              <a:t>Vlaho Bukovac, </a:t>
            </a:r>
            <a:r>
              <a:rPr lang="hr-HR" b="1" dirty="0" err="1"/>
              <a:t>Celestin</a:t>
            </a:r>
            <a:r>
              <a:rPr lang="hr-HR" b="1" dirty="0"/>
              <a:t> Medović, Slava Raškaj </a:t>
            </a:r>
            <a:r>
              <a:rPr lang="hr-HR" dirty="0"/>
              <a:t>– slikari</a:t>
            </a:r>
          </a:p>
          <a:p>
            <a:r>
              <a:rPr lang="hr-HR" b="1" dirty="0"/>
              <a:t>Ivan Meštrović </a:t>
            </a:r>
            <a:r>
              <a:rPr lang="hr-HR" dirty="0"/>
              <a:t>- kipar</a:t>
            </a:r>
            <a:br>
              <a:rPr lang="hr-HR" dirty="0"/>
            </a:br>
            <a:endParaRPr lang="hr-HR" dirty="0"/>
          </a:p>
          <a:p>
            <a:endParaRPr lang="hr-HR" i="1" dirty="0"/>
          </a:p>
          <a:p>
            <a:endParaRPr lang="hr-HR" b="1" dirty="0"/>
          </a:p>
          <a:p>
            <a:endParaRPr lang="hr-HR" b="1" i="1" dirty="0"/>
          </a:p>
          <a:p>
            <a:endParaRPr lang="hr-HR" i="1" dirty="0"/>
          </a:p>
        </p:txBody>
      </p:sp>
    </p:spTree>
    <p:extLst>
      <p:ext uri="{BB962C8B-B14F-4D97-AF65-F5344CB8AC3E}">
        <p14:creationId xmlns:p14="http://schemas.microsoft.com/office/powerpoint/2010/main" xmlns="" val="242165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5EA426-D4A7-0549-BEF5-844C59F6D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Antun </a:t>
            </a:r>
            <a:r>
              <a:rPr lang="sr-Latn-RS" dirty="0" err="1"/>
              <a:t>gustav</a:t>
            </a:r>
            <a:r>
              <a:rPr lang="sr-Latn-RS" dirty="0"/>
              <a:t> </a:t>
            </a:r>
            <a:r>
              <a:rPr lang="sr-Latn-RS" dirty="0" err="1"/>
              <a:t>matoš</a:t>
            </a:r>
            <a:r>
              <a:rPr lang="sr-Latn-RS" dirty="0"/>
              <a:t/>
            </a:r>
            <a:br>
              <a:rPr lang="sr-Latn-RS" dirty="0"/>
            </a:br>
            <a:r>
              <a:rPr lang="sr-Latn-RS" dirty="0" err="1"/>
              <a:t>utjeha</a:t>
            </a:r>
            <a:r>
              <a:rPr lang="sr-Latn-RS" dirty="0"/>
              <a:t> kose, 1906.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6FA76E01-8401-6941-B977-71FC97A1FB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53216" y="804519"/>
            <a:ext cx="4977248" cy="4977248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FFE777A-1250-594E-897A-E80A7421BE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14" y="1979014"/>
            <a:ext cx="1593154" cy="210786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83FAF627-BFFB-8645-9192-920C3DB0C7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2992" y="2195916"/>
            <a:ext cx="23622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5509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2597F51-9FBB-5542-BB00-240AC8A9F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err="1"/>
              <a:t>Vlaho</a:t>
            </a:r>
            <a:r>
              <a:rPr lang="sr-Latn-RS" dirty="0"/>
              <a:t> bukovac</a:t>
            </a:r>
            <a:br>
              <a:rPr lang="sr-Latn-RS" dirty="0"/>
            </a:br>
            <a:r>
              <a:rPr lang="sr-Latn-RS" dirty="0"/>
              <a:t>slikar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5A450BFA-FCCB-1742-B3E0-E8C7B11D20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26918" y="785887"/>
            <a:ext cx="2489200" cy="32639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C54288A8-B616-954A-B902-5B3901E77D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579" y="2042057"/>
            <a:ext cx="5916808" cy="350550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6E9FB00-4EF7-B146-AC14-27F3E29D351E}"/>
              </a:ext>
            </a:extLst>
          </p:cNvPr>
          <p:cNvSpPr txBox="1"/>
          <p:nvPr/>
        </p:nvSpPr>
        <p:spPr>
          <a:xfrm>
            <a:off x="3219189" y="5551200"/>
            <a:ext cx="2707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Hrvatski narodni preporod</a:t>
            </a:r>
          </a:p>
        </p:txBody>
      </p:sp>
    </p:spTree>
    <p:extLst>
      <p:ext uri="{BB962C8B-B14F-4D97-AF65-F5344CB8AC3E}">
        <p14:creationId xmlns:p14="http://schemas.microsoft.com/office/powerpoint/2010/main" xmlns="" val="3884567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DDDA24-E089-A24F-A5DC-DC8F07C90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Ivan </a:t>
            </a:r>
            <a:r>
              <a:rPr lang="sr-Latn-RS" dirty="0" err="1"/>
              <a:t>meštrović</a:t>
            </a:r>
            <a:r>
              <a:rPr lang="sr-Latn-RS" dirty="0"/>
              <a:t/>
            </a:r>
            <a:br>
              <a:rPr lang="sr-Latn-RS" dirty="0"/>
            </a:br>
            <a:r>
              <a:rPr lang="sr-Latn-RS" dirty="0"/>
              <a:t>kipar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CBC86A26-D617-8D49-913E-F7B7D30194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17031" y="580297"/>
            <a:ext cx="2438400" cy="33401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E572C3A-BCC8-1340-982C-A4AE5251D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0" y="1977768"/>
            <a:ext cx="2463800" cy="32893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236CEEC3-D3F6-414A-BB3D-741520CFEC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51349" y="2798348"/>
            <a:ext cx="4128979" cy="30927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B0EB80A-8525-044E-AD29-AFE567AC696B}"/>
              </a:ext>
            </a:extLst>
          </p:cNvPr>
          <p:cNvSpPr txBox="1"/>
          <p:nvPr/>
        </p:nvSpPr>
        <p:spPr>
          <a:xfrm>
            <a:off x="1636514" y="5267068"/>
            <a:ext cx="1603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 err="1"/>
              <a:t>Povijest</a:t>
            </a:r>
            <a:r>
              <a:rPr lang="sr-Latn-RS" dirty="0"/>
              <a:t> Hrvata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25F9576-9D16-DA46-8AA7-F9791C3ECF41}"/>
              </a:ext>
            </a:extLst>
          </p:cNvPr>
          <p:cNvSpPr txBox="1"/>
          <p:nvPr/>
        </p:nvSpPr>
        <p:spPr>
          <a:xfrm>
            <a:off x="5685709" y="2333077"/>
            <a:ext cx="1484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dirty="0"/>
              <a:t>Zdenac života</a:t>
            </a:r>
          </a:p>
        </p:txBody>
      </p:sp>
    </p:spTree>
    <p:extLst>
      <p:ext uri="{BB962C8B-B14F-4D97-AF65-F5344CB8AC3E}">
        <p14:creationId xmlns:p14="http://schemas.microsoft.com/office/powerpoint/2010/main" xmlns="" val="38913018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87</TotalTime>
  <Words>339</Words>
  <Application>Microsoft Macintosh PowerPoint</Application>
  <PresentationFormat>Custom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Gallery</vt:lpstr>
      <vt:lpstr>MODERNIZAM</vt:lpstr>
      <vt:lpstr>Kada?</vt:lpstr>
      <vt:lpstr>ZAŠTO?</vt:lpstr>
      <vt:lpstr>predstavnici</vt:lpstr>
      <vt:lpstr>Modernizam u hrvatskoj hrvatska moderna</vt:lpstr>
      <vt:lpstr>Predstavnici hrvatske moderne</vt:lpstr>
      <vt:lpstr>Antun gustav matoš utjeha kose, 1906.</vt:lpstr>
      <vt:lpstr>Vlaho bukovac slikar</vt:lpstr>
      <vt:lpstr>Ivan meštrović kipar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MODERNIZAM</dc:title>
  <dc:creator>Microsoft Office User</dc:creator>
  <cp:lastModifiedBy>Mešo mekentoš</cp:lastModifiedBy>
  <cp:revision>9</cp:revision>
  <dcterms:created xsi:type="dcterms:W3CDTF">2020-05-13T13:40:44Z</dcterms:created>
  <dcterms:modified xsi:type="dcterms:W3CDTF">2020-05-13T17:20:36Z</dcterms:modified>
</cp:coreProperties>
</file>