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60BC9C8-8CCE-41C3-AD52-B1A660850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3A67BC5-89C3-41FB-B484-835E10826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ED4F928-26A2-45FE-A826-84081F45B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F5F0-44D2-4E2C-B895-FCDD9D2A9F0A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5E926CD-7615-4CCA-B1B7-341309626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01A3ADC-682A-4D23-A0A3-10103EB1C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391F-EAAB-4BD4-BAC6-F2632EC3248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4326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92B2769-6A19-4EC7-BEFA-C452FF5E1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A457F457-ADD6-4AE3-89AA-C9549B8A4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414EA60-EDF7-4FC8-8B7D-6BAA1C35A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F5F0-44D2-4E2C-B895-FCDD9D2A9F0A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64E1FBC-840F-47F6-8165-24EA674C8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7F8AE54-CC12-47A7-92D2-F15E2875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391F-EAAB-4BD4-BAC6-F2632EC3248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691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C5234EF2-A3A1-4B7A-AA7E-A66B6A349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E3640FEB-5E91-417B-AB05-874B03C16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5E3836A-20D7-4F48-9032-472FDADB7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F5F0-44D2-4E2C-B895-FCDD9D2A9F0A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44621D3-B375-4BE7-B85E-30751197E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67A7BAB-C9EF-48B2-A616-B1DF9DED4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391F-EAAB-4BD4-BAC6-F2632EC3248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0744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D599741-D036-4D17-BE59-114BC549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1E8EB2C-D6E1-4684-9150-9684BCBD4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C4184CC-D253-40E0-A2CA-991A613E2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F5F0-44D2-4E2C-B895-FCDD9D2A9F0A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3333869-B0C1-460C-A1F5-1D7D3BF1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B2AF249-4682-4BB6-B6A4-1B3950357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391F-EAAB-4BD4-BAC6-F2632EC3248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1278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5D7EA14-EB36-43A0-A9BC-54D54BEE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154B60A-95ED-49A4-840B-C06F8AE6A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5685337-BB08-4C91-AC9A-D333AD293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F5F0-44D2-4E2C-B895-FCDD9D2A9F0A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601D68C-4634-4568-8DCC-7F36BA8BC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55B7460-303E-4876-B77B-AF02CABAA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391F-EAAB-4BD4-BAC6-F2632EC3248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2253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937CFB-DD9F-4206-A1E3-AA18FA88B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3A96FD8-F181-4C7B-AE8B-E8B3CB4E9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3A22EA5A-A0BF-48C0-8F0A-9CB4A4299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6A72C2B-DA96-41F7-9388-F1EDC69E1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F5F0-44D2-4E2C-B895-FCDD9D2A9F0A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371E5DA0-0DCC-46C4-965C-90B41C5F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C94356C9-1FDD-4FDD-A413-6B4CE0D3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391F-EAAB-4BD4-BAC6-F2632EC3248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2104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A60C9E-C437-43CF-96C0-5C8F7A14C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83F3AB10-C60E-4205-A836-97975E4F0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BB4EECE-CA51-4523-AFB5-97A25C3C1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054F588A-BFE6-4714-A97C-120BFE917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FCC00339-B253-41BC-963C-179CE2C278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4B44BEEE-BD05-47D3-96E0-6DD85E0F8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F5F0-44D2-4E2C-B895-FCDD9D2A9F0A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13207FBA-E523-4717-83AC-D02DDE68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7C5FE71D-0A48-4DA6-9BC7-6BDA91E7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391F-EAAB-4BD4-BAC6-F2632EC3248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9703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5DCFB5-47B4-4976-919F-44B2CF6B6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F802EA5D-5E55-4108-91FF-802F8C07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F5F0-44D2-4E2C-B895-FCDD9D2A9F0A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12F0D823-6C92-4AA8-8C0F-2932E0098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A325B1F-6618-420F-B364-19D55D376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391F-EAAB-4BD4-BAC6-F2632EC3248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2068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62E9D162-579C-472A-9504-76A9DA30F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F5F0-44D2-4E2C-B895-FCDD9D2A9F0A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C3A21FFF-CB8A-4FD0-9463-9316290CC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9ABECB91-80D0-4DEB-9AE6-5DC0A9048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391F-EAAB-4BD4-BAC6-F2632EC3248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8734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11EB9FB-1079-4174-914F-B61459DB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434A1AC-1AE3-481F-80E0-4E5FED4D1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FDCD119C-8DDF-4CCC-8357-FA9E1FE2D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BE4513E-89C2-4D51-A321-3A36E58DE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F5F0-44D2-4E2C-B895-FCDD9D2A9F0A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3511AC7F-AE70-4233-A7F3-05F4216DD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D4564CC0-B809-446F-8D95-0A4BBF87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391F-EAAB-4BD4-BAC6-F2632EC3248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41321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73FF6D-732C-4498-96AF-9C58F54B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C3BB3003-8A6A-464B-87D2-E401804F8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99D7105-6A33-47C1-AD18-9F4C72A22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9D151FD-3B5D-4A0A-AE7F-74186F28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F5F0-44D2-4E2C-B895-FCDD9D2A9F0A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84EA67A-6C4E-4830-9058-FD5DF710A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B17A313B-8AE2-4FEF-8249-089E639F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391F-EAAB-4BD4-BAC6-F2632EC3248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0355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2F3E200D-99FA-4F8A-BDB9-93C09D867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3CCC3260-9909-443E-87A7-F2F929BCE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F2C1206-6EAF-43C7-A7B7-C4D67C152C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F5F0-44D2-4E2C-B895-FCDD9D2A9F0A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5E0FC27-4821-4330-9AD2-7B0084159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D3D0A16-A9BD-43C1-AE33-E9F4DDB17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9391F-EAAB-4BD4-BAC6-F2632EC3248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9888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382E9F-7918-4761-A69D-F8E6619BF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7894"/>
            <a:ext cx="9144000" cy="2734020"/>
          </a:xfrm>
        </p:spPr>
        <p:txBody>
          <a:bodyPr>
            <a:normAutofit fontScale="90000"/>
          </a:bodyPr>
          <a:lstStyle/>
          <a:p>
            <a:r>
              <a:rPr lang="hr-HR" i="1" dirty="0"/>
              <a:t>Umjetnost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sz="8000" b="1" dirty="0"/>
              <a:t>MODERNIZAM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251EDC6-810E-41D9-B6A1-43F60A2F6A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hr-HR" dirty="0"/>
          </a:p>
          <a:p>
            <a:pPr algn="r"/>
            <a:endParaRPr lang="hr-HR" dirty="0"/>
          </a:p>
          <a:p>
            <a:pPr algn="r"/>
            <a:endParaRPr lang="hr-HR" dirty="0"/>
          </a:p>
          <a:p>
            <a:pPr algn="r"/>
            <a:r>
              <a:rPr lang="hr-HR" i="1" dirty="0"/>
              <a:t>Lorena Hršak, 7.a</a:t>
            </a:r>
          </a:p>
        </p:txBody>
      </p:sp>
    </p:spTree>
    <p:extLst>
      <p:ext uri="{BB962C8B-B14F-4D97-AF65-F5344CB8AC3E}">
        <p14:creationId xmlns:p14="http://schemas.microsoft.com/office/powerpoint/2010/main" xmlns="" val="2831146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553103D-3E1F-4508-BB93-31D853C34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Hrvatski slikari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F7D28F-B34B-454F-A4ED-9D8810F85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Celestin Medović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228B956-9040-4731-B041-F73B576EB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572328"/>
            <a:ext cx="2846733" cy="373957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9EB80E6-CBD1-498D-9EF3-8B4F07A97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5611" y="365125"/>
            <a:ext cx="5527511" cy="274796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B499B4D5-C36F-4194-BFA6-CF050194B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5668" y="3383309"/>
            <a:ext cx="4644393" cy="310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838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955FAF4-70FD-4D87-8D46-C39DF4467F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9600" b="1" dirty="0"/>
              <a:t>KRAJ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15C23FD1-8DCB-47B1-8E6B-2BBDC2EBE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016884"/>
          </a:xfrm>
        </p:spPr>
        <p:txBody>
          <a:bodyPr>
            <a:normAutofit fontScale="92500" lnSpcReduction="10000"/>
          </a:bodyPr>
          <a:lstStyle/>
          <a:p>
            <a:pPr algn="r"/>
            <a:endParaRPr lang="hr-HR" dirty="0"/>
          </a:p>
          <a:p>
            <a:pPr algn="r"/>
            <a:endParaRPr lang="hr-HR" dirty="0"/>
          </a:p>
          <a:p>
            <a:pPr algn="r"/>
            <a:endParaRPr lang="hr-HR" dirty="0"/>
          </a:p>
          <a:p>
            <a:pPr algn="r"/>
            <a:r>
              <a:rPr lang="hr-HR" i="1" dirty="0"/>
              <a:t>Korišteni izvori: udžbenik</a:t>
            </a:r>
          </a:p>
          <a:p>
            <a:pPr algn="r"/>
            <a:r>
              <a:rPr lang="hr-HR" i="1" dirty="0"/>
              <a:t>Za </a:t>
            </a:r>
            <a:r>
              <a:rPr lang="hr-HR" i="1" dirty="0" err="1"/>
              <a:t>slike:internet</a:t>
            </a:r>
            <a:endParaRPr lang="hr-HR" i="1" dirty="0"/>
          </a:p>
          <a:p>
            <a:pPr algn="r"/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xmlns="" val="2941685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43B26A7-0F1A-48DE-82F2-D5476A8C7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Modernizam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A09C138-8A97-44B5-AA0E-6DFA64F9E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r-HR" sz="4000" dirty="0"/>
          </a:p>
          <a:p>
            <a:pPr marL="0" indent="0" algn="r">
              <a:buNone/>
            </a:pPr>
            <a:endParaRPr lang="hr-HR" sz="4000" dirty="0"/>
          </a:p>
          <a:p>
            <a:pPr marL="0" indent="0" algn="r">
              <a:buNone/>
            </a:pPr>
            <a:endParaRPr lang="hr-HR" sz="4000" dirty="0">
              <a:solidFill>
                <a:srgbClr val="FF0000"/>
              </a:solidFill>
            </a:endParaRPr>
          </a:p>
          <a:p>
            <a:pPr algn="r"/>
            <a:r>
              <a:rPr lang="hr-HR" sz="4000" dirty="0">
                <a:solidFill>
                  <a:srgbClr val="FF0000"/>
                </a:solidFill>
              </a:rPr>
              <a:t>Modernizam</a:t>
            </a:r>
          </a:p>
          <a:p>
            <a:pPr algn="r"/>
            <a:r>
              <a:rPr lang="hr-HR" sz="4000" dirty="0"/>
              <a:t>Pokret u umjetnosti</a:t>
            </a:r>
          </a:p>
          <a:p>
            <a:pPr algn="r"/>
            <a:r>
              <a:rPr lang="hr-HR" sz="4000" dirty="0"/>
              <a:t>Pojavljuje se potkraj XIX. stoljeća</a:t>
            </a:r>
          </a:p>
          <a:p>
            <a:pPr algn="r"/>
            <a:r>
              <a:rPr lang="hr-HR" sz="4000" dirty="0"/>
              <a:t>Više se ne oslanja na prošlost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17931A1-05AB-42D3-8C8E-004DF293F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038" y="1279697"/>
            <a:ext cx="4844083" cy="363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074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A08027-F799-45FB-9B8F-8E3E4CCAA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Modernisti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DCB3F73-C189-4633-909F-C5A564A78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Svojim djelima stalno iznova tumače stvarnost</a:t>
            </a:r>
          </a:p>
          <a:p>
            <a:r>
              <a:rPr lang="hr-HR" sz="4000" dirty="0"/>
              <a:t>Umjetnički uspjeh nije umijeće, već nove ideje</a:t>
            </a:r>
          </a:p>
          <a:p>
            <a:endParaRPr lang="hr-HR" sz="40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Van </a:t>
            </a:r>
            <a:r>
              <a:rPr lang="hr-HR" sz="2400" dirty="0" err="1"/>
              <a:t>Goghove</a:t>
            </a:r>
            <a:r>
              <a:rPr lang="hr-HR" sz="2400" dirty="0"/>
              <a:t> slike </a:t>
            </a:r>
            <a:r>
              <a:rPr lang="hr-HR" sz="2400" dirty="0" err="1"/>
              <a:t>doprinjele</a:t>
            </a:r>
            <a:endParaRPr lang="hr-HR" sz="2400" dirty="0"/>
          </a:p>
          <a:p>
            <a:pPr marL="0" indent="0">
              <a:buNone/>
            </a:pPr>
            <a:r>
              <a:rPr lang="hr-HR" sz="2400" dirty="0"/>
              <a:t>    su temeljima modernizma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C00B5BF-4E39-4887-A183-DA621F3DD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762" y="3296478"/>
            <a:ext cx="43815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342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F742F7B-491B-45D5-B33F-A3E16B212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U svijetu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3F746E5-8010-4A2E-9351-0C3BC4DBA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0462"/>
          </a:xfrm>
        </p:spPr>
        <p:txBody>
          <a:bodyPr>
            <a:normAutofit lnSpcReduction="10000"/>
          </a:bodyPr>
          <a:lstStyle/>
          <a:p>
            <a:pPr algn="ctr"/>
            <a:r>
              <a:rPr lang="hr-HR" dirty="0"/>
              <a:t>Kazimir </a:t>
            </a:r>
            <a:r>
              <a:rPr lang="hr-HR" dirty="0" err="1"/>
              <a:t>Maljevič</a:t>
            </a:r>
            <a:r>
              <a:rPr lang="hr-HR" dirty="0"/>
              <a:t>                     i                  Vasilij Kandinsky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    </a:t>
            </a:r>
            <a:r>
              <a:rPr lang="hr-HR" sz="2400" dirty="0"/>
              <a:t>bili su začetnici modernog apstraktnog slikarstva  </a:t>
            </a:r>
          </a:p>
          <a:p>
            <a:r>
              <a:rPr lang="hr-HR" dirty="0">
                <a:solidFill>
                  <a:srgbClr val="FF0000"/>
                </a:solidFill>
              </a:rPr>
              <a:t>moderno apstraktno slikarstvo </a:t>
            </a:r>
            <a:r>
              <a:rPr lang="hr-HR" dirty="0"/>
              <a:t>– prekid tradicije, prikaz stvarnosti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BF6AC90-0801-41C0-A8DD-5B086415C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271" y="2287695"/>
            <a:ext cx="3160643" cy="316064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E61C5FB-CBDB-45DD-9CD4-FF2F33185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4086" y="2246808"/>
            <a:ext cx="2518536" cy="320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5123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7391A6F-E8D6-4F96-985D-4DD86D77C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U Hrvatskoj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9FD3307-79FA-4261-A3E9-5CA2446C1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Modernisti se razlikuju od zapadnoeuropskih modernista</a:t>
            </a:r>
          </a:p>
          <a:p>
            <a:endParaRPr lang="hr-HR" dirty="0"/>
          </a:p>
          <a:p>
            <a:r>
              <a:rPr lang="hr-HR" dirty="0"/>
              <a:t>Naglasak se stavlja na </a:t>
            </a:r>
            <a:r>
              <a:rPr lang="hr-HR" dirty="0">
                <a:solidFill>
                  <a:srgbClr val="FF0000"/>
                </a:solidFill>
              </a:rPr>
              <a:t>domoljublje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517BB3C-6A67-47F4-B075-3D3BD47B2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660" y="2467163"/>
            <a:ext cx="2570923" cy="41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776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923E36-7BB5-400F-A58F-1CFDD89A2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Hrvatski pisci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EC4AEC2-16EB-456A-90D5-AED00B6B5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Antun Gustav Matoš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177CEEC-1816-4C6B-81E3-5188E7697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844456"/>
            <a:ext cx="4813621" cy="333250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D853E43-1B1B-4F49-9ADB-FD1F41EBE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9090" y="296999"/>
            <a:ext cx="2932054" cy="435133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962A2D79-B5D4-4FFE-A1B3-058761020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8413" y="2345807"/>
            <a:ext cx="2996905" cy="414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917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923E36-7BB5-400F-A58F-1CFDD89A2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Hrvatski pisci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EC4AEC2-16EB-456A-90D5-AED00B6B5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1457739"/>
            <a:ext cx="10956235" cy="5208103"/>
          </a:xfrm>
        </p:spPr>
        <p:txBody>
          <a:bodyPr>
            <a:normAutofit fontScale="92500" lnSpcReduction="10000"/>
          </a:bodyPr>
          <a:lstStyle/>
          <a:p>
            <a:r>
              <a:rPr lang="hr-HR" sz="3300" dirty="0"/>
              <a:t>Vladimir </a:t>
            </a:r>
            <a:r>
              <a:rPr lang="hr-HR" sz="3300" dirty="0" err="1"/>
              <a:t>Vidrić</a:t>
            </a:r>
            <a:endParaRPr lang="hr-HR" sz="3300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Sudjelovao na paljenju mađarske zastave 1895.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49BCEA7-F198-4236-BADC-CD6B61558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387" y="1984987"/>
            <a:ext cx="2385000" cy="341527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22133A4-D99A-4F21-BD23-3A1A94D8A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1703" y="1027906"/>
            <a:ext cx="3201781" cy="463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109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923E36-7BB5-400F-A58F-1CFDD89A2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Hrvatski pisci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EC4AEC2-16EB-456A-90D5-AED00B6B5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Janko Polić Kamov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2246CABE-5876-4452-98A1-E7CCD77D0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261" y="2643188"/>
            <a:ext cx="2381250" cy="353377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072D1AF6-2F56-4780-AFFC-6A38F7A7F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5977" y="365124"/>
            <a:ext cx="3758840" cy="624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812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553103D-3E1F-4508-BB93-31D853C34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Hrvatski slikari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F7D28F-B34B-454F-A4ED-9D8810F85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Vlaho Bukovac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A59ACC6-4C58-454E-9BCB-E0EF6A93B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063" y="3326296"/>
            <a:ext cx="4307711" cy="242934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8AC1CEB-3641-4F77-B3D3-D8FFF5DC2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7407" y="681037"/>
            <a:ext cx="3372088" cy="507460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F1E02A25-DD0E-4ABA-B147-8605817CF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3350" y="1431235"/>
            <a:ext cx="2922083" cy="399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510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117</Words>
  <Application>Microsoft Office PowerPoint</Application>
  <PresentationFormat>Custom</PresentationFormat>
  <Paragraphs>62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sustava Office</vt:lpstr>
      <vt:lpstr>Umjetnost  MODERNIZAM</vt:lpstr>
      <vt:lpstr>Modernizam</vt:lpstr>
      <vt:lpstr>Modernisti</vt:lpstr>
      <vt:lpstr>U svijetu</vt:lpstr>
      <vt:lpstr>U Hrvatskoj</vt:lpstr>
      <vt:lpstr>Hrvatski pisci</vt:lpstr>
      <vt:lpstr>Hrvatski pisci</vt:lpstr>
      <vt:lpstr>Hrvatski pisci</vt:lpstr>
      <vt:lpstr>Hrvatski slikari</vt:lpstr>
      <vt:lpstr>Hrvatski slikari</vt:lpstr>
      <vt:lpstr>KRAJ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Umjetnost MODERNIZAM</dc:title>
  <dc:creator>Lorena Hršak</dc:creator>
  <cp:lastModifiedBy>Mešo mekentoš</cp:lastModifiedBy>
  <cp:revision>18</cp:revision>
  <dcterms:created xsi:type="dcterms:W3CDTF">2020-04-30T14:54:44Z</dcterms:created>
  <dcterms:modified xsi:type="dcterms:W3CDTF">2020-05-14T09:13:33Z</dcterms:modified>
</cp:coreProperties>
</file>