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67" r:id="rId18"/>
    <p:sldId id="268" r:id="rId19"/>
    <p:sldId id="279" r:id="rId20"/>
    <p:sldId id="276" r:id="rId21"/>
    <p:sldId id="277" r:id="rId22"/>
    <p:sldId id="278" r:id="rId23"/>
    <p:sldId id="269" r:id="rId24"/>
    <p:sldId id="280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E573AD-3AE4-475E-A236-D58A8494CF4A}" type="datetimeFigureOut">
              <a:rPr lang="hr-HR" smtClean="0"/>
              <a:pPr/>
              <a:t>14.5.2020.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775F72-56CE-408F-B088-5A0EB436516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mLj_PKkyU" TargetMode="External"/><Relationship Id="rId2" Type="http://schemas.openxmlformats.org/officeDocument/2006/relationships/hyperlink" Target="https://www.youtube.com/watch?v=EOiFt47CsX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net-my.sharepoint.com/:p:/g/personal/lovro_oslakovic_skole_hr/ER_h_R2WSOFImqzQ9VMWix8ByMjAB1-qsuPcZJ1G_e0RR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SPORT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60932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hr-HR" dirty="0" smtClean="0"/>
              <a:t>Nadam se da si uživao /uživala u prezentaciji Šimuna </a:t>
            </a:r>
            <a:r>
              <a:rPr lang="hr-HR" dirty="0" err="1" smtClean="0"/>
              <a:t>Mustafića</a:t>
            </a:r>
            <a:r>
              <a:rPr lang="hr-HR" dirty="0" smtClean="0"/>
              <a:t>, 7.a, koji te je uveo u svijet sporta</a:t>
            </a:r>
          </a:p>
          <a:p>
            <a:endParaRPr lang="hr-HR" dirty="0" smtClean="0"/>
          </a:p>
          <a:p>
            <a:r>
              <a:rPr lang="hr-HR" dirty="0" smtClean="0"/>
              <a:t>Višak slobodnog vremena imućnijih ljudi je osnovni uzrok pojave brojnih sportova: tenisa, nogometa, boksa, biciklizma, automobilizma, košarke.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72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chemeClr val="tx2"/>
                </a:solidFill>
              </a:rPr>
              <a:t>Tenis </a:t>
            </a:r>
          </a:p>
        </p:txBody>
      </p:sp>
      <p:pic>
        <p:nvPicPr>
          <p:cNvPr id="10243" name="Picture 6" descr="http://fashion.sinaimg.cn/2012/1010/U5314P1053DT20121010153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24" cy="53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chemeClr val="tx2"/>
                </a:solidFill>
              </a:rPr>
              <a:t>Nogomet</a:t>
            </a:r>
          </a:p>
        </p:txBody>
      </p:sp>
      <p:pic>
        <p:nvPicPr>
          <p:cNvPr id="11267" name="Picture 9" descr="C:\Users\danijel\Desktop\History-Of-Footbal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07218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danijel\Desktop\600px-Sheffield_FC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96265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3437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chemeClr val="tx2"/>
                </a:solidFill>
              </a:rPr>
              <a:t>Najstariji nogometni klub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0812" y="1071546"/>
            <a:ext cx="2643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dirty="0">
                <a:solidFill>
                  <a:schemeClr val="tx2"/>
                </a:solidFill>
              </a:rPr>
              <a:t>Boks </a:t>
            </a:r>
          </a:p>
        </p:txBody>
      </p:sp>
      <p:pic>
        <p:nvPicPr>
          <p:cNvPr id="13315" name="Picture 7" descr="C:\Users\danijel\Desktop\9723239.1d083e9c.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143375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chemeClr val="tx2"/>
                </a:solidFill>
              </a:rPr>
              <a:t>Biciklizam</a:t>
            </a:r>
          </a:p>
        </p:txBody>
      </p:sp>
      <p:pic>
        <p:nvPicPr>
          <p:cNvPr id="14339" name="Picture 3" descr="C:\Users\danijel\Desktop\Akron-Bicycles-Stack-1880sn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0835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BA" sz="2800" dirty="0">
                <a:solidFill>
                  <a:schemeClr val="tx2"/>
                </a:solidFill>
              </a:rPr>
              <a:t>Košarka</a:t>
            </a:r>
          </a:p>
        </p:txBody>
      </p:sp>
      <p:pic>
        <p:nvPicPr>
          <p:cNvPr id="15363" name="Picture 9" descr="C:\Users\danijel\Desktop\Gym_Class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572272" cy="56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hr-HR" dirty="0" smtClean="0"/>
              <a:t>Što znaš o modernim Olimpijskim igrama?</a:t>
            </a:r>
          </a:p>
          <a:p>
            <a:endParaRPr lang="hr-HR" dirty="0" smtClean="0"/>
          </a:p>
          <a:p>
            <a:r>
              <a:rPr lang="hr-HR" dirty="0" smtClean="0"/>
              <a:t>Šimun je spomenuo da su prve moderne Olimpijske igre održane u Ateni 1896. godine. Ove prve igre održavale su se u proljeće, trajale su 9 dana, u 9 sportova se natjecao 241  sportaš iz 14 zemalja. Ove brojke neprestano rastu, </a:t>
            </a:r>
            <a:r>
              <a:rPr lang="hr-HR" dirty="0" err="1" smtClean="0"/>
              <a:t>npr</a:t>
            </a:r>
            <a:r>
              <a:rPr lang="hr-HR" dirty="0" smtClean="0"/>
              <a:t>. 2012. na Olimpijskim igrama u Londonu nastupilo je više od 10 000 sportaša.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hr-HR" dirty="0" smtClean="0"/>
              <a:t>Ocem modernog olimpizma smatra se Francuz  </a:t>
            </a:r>
            <a:r>
              <a:rPr lang="hr-HR" dirty="0" err="1" smtClean="0"/>
              <a:t>Pierre</a:t>
            </a:r>
            <a:r>
              <a:rPr lang="hr-HR" dirty="0" smtClean="0"/>
              <a:t> de </a:t>
            </a:r>
            <a:r>
              <a:rPr lang="hr-HR" dirty="0" err="1" smtClean="0"/>
              <a:t>Coubertain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Kakav je danas značaj Olimpijskih igara?</a:t>
            </a:r>
          </a:p>
          <a:p>
            <a:r>
              <a:rPr lang="hr-HR" dirty="0" smtClean="0"/>
              <a:t>One nisu samo sportska natjecanja već i poticanje prijateljstva i zajedništva svih država i naroda svijeta</a:t>
            </a:r>
          </a:p>
          <a:p>
            <a:endParaRPr lang="hr-HR" dirty="0"/>
          </a:p>
        </p:txBody>
      </p:sp>
      <p:pic>
        <p:nvPicPr>
          <p:cNvPr id="4" name="Picture 3" descr="C:\Users\danijel\Desktop\2013-01-01_19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286384" cy="290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643563" y="1500188"/>
            <a:ext cx="3500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sz="2400" dirty="0">
                <a:solidFill>
                  <a:schemeClr val="tx2"/>
                </a:solidFill>
              </a:rPr>
              <a:t>plakat s Olimpijskih igara u </a:t>
            </a:r>
            <a:r>
              <a:rPr lang="hr-BA" sz="2400" dirty="0" smtClean="0">
                <a:solidFill>
                  <a:schemeClr val="tx2"/>
                </a:solidFill>
              </a:rPr>
              <a:t>Ateni</a:t>
            </a:r>
            <a:endParaRPr lang="hr-BA" sz="2400" dirty="0">
              <a:solidFill>
                <a:schemeClr val="tx2"/>
              </a:solidFill>
            </a:endParaRPr>
          </a:p>
        </p:txBody>
      </p:sp>
      <p:pic>
        <p:nvPicPr>
          <p:cNvPr id="19459" name="Picture 5" descr="C:\Users\danijel\Desktop\ateena 1896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4214817" cy="579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- </a:t>
            </a:r>
            <a:r>
              <a:rPr lang="vi-VN" dirty="0"/>
              <a:t>Početci športskih natjecanja sežu u doba prapovijesti. Prednost onih koji su bolje trčali, skakali, bacali, plivali, gađali itd. bila je neosporna, pa su se zato te djelatnosti vježbale kao sastavni dio borbe za održanje i vojno obrazovanje.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07337"/>
            <a:ext cx="3832664" cy="207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7337"/>
            <a:ext cx="3312368" cy="22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36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hr-HR" dirty="0" smtClean="0"/>
              <a:t>Zapiši: 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SPORT</a:t>
            </a:r>
          </a:p>
          <a:p>
            <a:pPr>
              <a:buNone/>
            </a:pPr>
            <a:r>
              <a:rPr lang="hr-HR" dirty="0" smtClean="0"/>
              <a:t>- kraće radno vrijeme → više slobodnog vremena → razvoj sporta (</a:t>
            </a:r>
            <a:r>
              <a:rPr lang="hr-HR" dirty="0" err="1" smtClean="0"/>
              <a:t>npr</a:t>
            </a:r>
            <a:r>
              <a:rPr lang="hr-HR" dirty="0" smtClean="0"/>
              <a:t>. nogomet, ragbi, košarka, tenis, biciklizam …)</a:t>
            </a:r>
          </a:p>
          <a:p>
            <a:pPr>
              <a:buNone/>
            </a:pPr>
            <a:r>
              <a:rPr lang="hr-HR" dirty="0" smtClean="0"/>
              <a:t>- organiziraju se velike sportske priredbe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prve moderne Olimpijske igre </a:t>
            </a:r>
            <a:r>
              <a:rPr lang="hr-HR" dirty="0" smtClean="0"/>
              <a:t>– Atena 1896. g.</a:t>
            </a:r>
          </a:p>
          <a:p>
            <a:pPr>
              <a:buNone/>
            </a:pPr>
            <a:r>
              <a:rPr lang="hr-HR" dirty="0" smtClean="0"/>
              <a:t>- 1909. g. – </a:t>
            </a:r>
            <a:r>
              <a:rPr lang="hr-HR" dirty="0" smtClean="0">
                <a:solidFill>
                  <a:srgbClr val="FF0000"/>
                </a:solidFill>
              </a:rPr>
              <a:t>Hrvatski športski savez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hr-HR" dirty="0" smtClean="0"/>
              <a:t>I za kraj malo o glazbi i filmu</a:t>
            </a:r>
          </a:p>
          <a:p>
            <a:endParaRPr lang="hr-HR" dirty="0" smtClean="0"/>
          </a:p>
          <a:p>
            <a:r>
              <a:rPr lang="hr-HR" dirty="0" smtClean="0"/>
              <a:t>klikni ili kopiraj u tražilicu slijedeće poveznice, te poslušaj: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2"/>
              </a:rPr>
              <a:t>https://www.youtube.com/watch?v=EOiFt47CsXo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/>
              </a:rPr>
              <a:t>https://www.youtube.com/watch?v=hfmLj_PKkyU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Ima li kakve razlike u zvuku snimljenom krajem XIX. stoljeća i danas?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hr-HR" dirty="0" smtClean="0"/>
              <a:t>U svijet glazbe i filma uvest će te Lovro </a:t>
            </a:r>
            <a:r>
              <a:rPr lang="hr-HR" dirty="0" err="1" smtClean="0"/>
              <a:t>Oslaković</a:t>
            </a:r>
            <a:r>
              <a:rPr lang="hr-HR" dirty="0" smtClean="0"/>
              <a:t>, 7.b – klikni na poveznicu ili je kopiraj u tražilicu: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2"/>
              </a:rPr>
              <a:t>https://carnet-my.sharepoint.com/:p:/g/personal/lovro_oslakovic_skole_hr/ER_h_R2WSOFImqzQ9VMWix8ByMjAB1-qsuPcZJ1G_e0RRQ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hr-HR" dirty="0" smtClean="0"/>
              <a:t>Zapiši: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GLAZBA I FILM</a:t>
            </a:r>
          </a:p>
          <a:p>
            <a:pPr>
              <a:buNone/>
            </a:pPr>
            <a:r>
              <a:rPr lang="hr-HR" dirty="0" smtClean="0"/>
              <a:t>- novi načini zabave</a:t>
            </a:r>
          </a:p>
          <a:p>
            <a:pPr>
              <a:buNone/>
            </a:pPr>
            <a:r>
              <a:rPr lang="hr-HR" dirty="0" smtClean="0"/>
              <a:t>- izumljene naprave za reprodukciju zvuka: </a:t>
            </a:r>
            <a:r>
              <a:rPr lang="hr-HR" dirty="0" smtClean="0">
                <a:solidFill>
                  <a:srgbClr val="FF0000"/>
                </a:solidFill>
              </a:rPr>
              <a:t>fonograf</a:t>
            </a:r>
            <a:r>
              <a:rPr lang="hr-HR" dirty="0" smtClean="0"/>
              <a:t> (</a:t>
            </a:r>
            <a:r>
              <a:rPr lang="hr-HR" dirty="0" err="1" smtClean="0"/>
              <a:t>Thomas</a:t>
            </a:r>
            <a:r>
              <a:rPr lang="hr-HR" dirty="0" smtClean="0"/>
              <a:t> Alva Edison) i </a:t>
            </a:r>
            <a:r>
              <a:rPr lang="hr-HR" dirty="0" smtClean="0">
                <a:solidFill>
                  <a:srgbClr val="FF0000"/>
                </a:solidFill>
              </a:rPr>
              <a:t>gramofon</a:t>
            </a:r>
            <a:r>
              <a:rPr lang="hr-HR" dirty="0" smtClean="0"/>
              <a:t> (Emile </a:t>
            </a:r>
            <a:r>
              <a:rPr lang="hr-HR" dirty="0" err="1" smtClean="0"/>
              <a:t>Berliner</a:t>
            </a:r>
            <a:r>
              <a:rPr lang="hr-HR" dirty="0" smtClean="0"/>
              <a:t>) → snimanje glazbe učinilo je dostupnijom</a:t>
            </a:r>
          </a:p>
          <a:p>
            <a:pPr>
              <a:buNone/>
            </a:pPr>
            <a:r>
              <a:rPr lang="hr-HR" dirty="0" smtClean="0"/>
              <a:t>- braća </a:t>
            </a:r>
            <a:r>
              <a:rPr lang="hr-HR" dirty="0" err="1" smtClean="0"/>
              <a:t>Lumiere</a:t>
            </a:r>
            <a:r>
              <a:rPr lang="hr-HR" dirty="0" smtClean="0"/>
              <a:t> – izumitelji filma</a:t>
            </a:r>
          </a:p>
          <a:p>
            <a:pPr>
              <a:buNone/>
            </a:pPr>
            <a:r>
              <a:rPr lang="hr-HR" dirty="0" smtClean="0"/>
              <a:t>- osnovane filmske kompanije (najpoznatije u </a:t>
            </a:r>
            <a:r>
              <a:rPr lang="hr-HR" dirty="0" err="1" smtClean="0"/>
              <a:t>Hollywoodu</a:t>
            </a:r>
            <a:r>
              <a:rPr lang="hr-HR" dirty="0" smtClean="0"/>
              <a:t> </a:t>
            </a:r>
            <a:r>
              <a:rPr lang="hr-HR" dirty="0" err="1" smtClean="0"/>
              <a:t>u</a:t>
            </a:r>
            <a:r>
              <a:rPr lang="hr-HR" dirty="0" smtClean="0"/>
              <a:t> Kaliforniji)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hr-HR" dirty="0" smtClean="0"/>
              <a:t>Nadam se da si uživao /uživala i naučio /naučila nove zanimljive stvari </a:t>
            </a:r>
            <a:r>
              <a:rPr lang="hr-HR" dirty="0" smtClean="0">
                <a:sym typeface="Wingdings" pitchFamily="2" charset="2"/>
              </a:rPr>
              <a:t></a:t>
            </a:r>
          </a:p>
          <a:p>
            <a:endParaRPr lang="hr-HR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Za </a:t>
            </a:r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domaću zadaću </a:t>
            </a:r>
            <a:r>
              <a:rPr lang="hr-HR" dirty="0" smtClean="0">
                <a:sym typeface="Wingdings" pitchFamily="2" charset="2"/>
              </a:rPr>
              <a:t>istraži kako je nastao </a:t>
            </a:r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tvoj omiljeni sport </a:t>
            </a:r>
            <a:r>
              <a:rPr lang="hr-HR" dirty="0" smtClean="0">
                <a:sym typeface="Wingdings" pitchFamily="2" charset="2"/>
              </a:rPr>
              <a:t>– napiši između 5 i 10 činjenica, te nacrtaj najstariju sportsku odjeću i rekvizit</a:t>
            </a:r>
          </a:p>
          <a:p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Rok</a:t>
            </a:r>
            <a:r>
              <a:rPr lang="hr-HR" dirty="0" smtClean="0">
                <a:sym typeface="Wingdings" pitchFamily="2" charset="2"/>
              </a:rPr>
              <a:t> za ovaj zadatak je </a:t>
            </a:r>
            <a:r>
              <a:rPr lang="hr-HR" smtClean="0">
                <a:sym typeface="Wingdings" pitchFamily="2" charset="2"/>
              </a:rPr>
              <a:t>do </a:t>
            </a:r>
            <a:r>
              <a:rPr lang="hr-HR" smtClean="0">
                <a:solidFill>
                  <a:srgbClr val="FF0000"/>
                </a:solidFill>
                <a:sym typeface="Wingdings" pitchFamily="2" charset="2"/>
              </a:rPr>
              <a:t>utorka, 19. </a:t>
            </a:r>
            <a:r>
              <a:rPr lang="hr-HR" dirty="0" smtClean="0">
                <a:solidFill>
                  <a:srgbClr val="FF0000"/>
                </a:solidFill>
                <a:sym typeface="Wingdings" pitchFamily="2" charset="2"/>
              </a:rPr>
              <a:t>svibnja u 13 sati</a:t>
            </a:r>
          </a:p>
          <a:p>
            <a:r>
              <a:rPr lang="hr-HR" dirty="0" smtClean="0"/>
              <a:t>Ako želiš ova zadaća može biti za ocjenu (da si popraviš ‘’prosjek’’) – u tom slučaju zadaći dodaj koju rečenicu o svom omiljenom sportu danas (ako nađeš podatke koliko je popularan, klubove, te obavezno usporedi odjeću i rekvizite nekad i danas)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Prva igrališta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 smtClean="0"/>
              <a:t>  - </a:t>
            </a:r>
            <a:r>
              <a:rPr lang="vi-VN" dirty="0" smtClean="0"/>
              <a:t>Najstariji </a:t>
            </a:r>
            <a:r>
              <a:rPr lang="vi-VN" dirty="0"/>
              <a:t>spomenici o športu pronađeni su na otoku Kreti, gdje su početkom XX. st. otkrivena igrališta, odn. borilišta s gledalištem iz razdoblja kretske </a:t>
            </a:r>
            <a:r>
              <a:rPr lang="vi-VN" dirty="0" smtClean="0"/>
              <a:t>kulture </a:t>
            </a:r>
            <a:r>
              <a:rPr lang="vi-VN" dirty="0"/>
              <a:t>osobito popularne na Kreti su bile igre s bikovima.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605014" cy="18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659244" cy="19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6282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sporta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 smtClean="0"/>
              <a:t>  - U</a:t>
            </a:r>
            <a:r>
              <a:rPr lang="vi-VN" dirty="0" smtClean="0"/>
              <a:t> </a:t>
            </a:r>
            <a:r>
              <a:rPr lang="vi-VN" dirty="0"/>
              <a:t>prvoj polovici XIX. st. započeo je proces masovnijeg bavljenja športom: pojedine športske discipline postale su predmetom ne samo pasivne gledateljske zabave, već sve više i aktivnoga bavljenja. To je bilo u uskoj vezi s pojavom slobodnoga vremena, koje je dopuštalo sudjelovanje u športskim događajima i dolazak na njih.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3122290" cy="18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5200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Organizacija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 smtClean="0"/>
              <a:t>  - U Europi je najpopularniji sport bio nogomet. Prve nogometne klubove osnivaju britanski navijači, a brzo ih slijede obožavatelji toga sporta diljem Europe i Južne Amerike. Popularan sport bio je ragbi. U istom razdoblju uvodi se u škole.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5993"/>
            <a:ext cx="3600400" cy="227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075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23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Olimpijske igre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 smtClean="0"/>
              <a:t>  - O popularizaciji sporta svjedoči i ponovna organizacija olimpijskih igara-međunarodne sportske priredbe koja potječe iz stare Grčke. </a:t>
            </a:r>
            <a:r>
              <a:rPr lang="hr-HR" b="1" dirty="0" smtClean="0"/>
              <a:t>Prve Olimpijske igre modernog doba održane su u Ateni 1896. godine.</a:t>
            </a:r>
            <a:endParaRPr lang="hr-H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1077"/>
            <a:ext cx="4032448" cy="20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232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r-HR" dirty="0" smtClean="0"/>
              <a:t>  - U Hrvatskoj je 1874. godine gimnastika postala obavezan predmet u školama. Sportaši se organiziraju osnivajući klubove, a </a:t>
            </a:r>
            <a:r>
              <a:rPr lang="hr-HR" b="1" dirty="0" smtClean="0"/>
              <a:t>1909. godine osnovan je i Hrvatski športski savez </a:t>
            </a:r>
            <a:endParaRPr lang="hr-H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176507" cy="19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2693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</a:p>
          <a:p>
            <a:r>
              <a:rPr lang="hr-HR" smtClean="0"/>
              <a:t>Udžbenik</a:t>
            </a:r>
          </a:p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836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Šimun mustafić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 !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600076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Klikni dalje, ima još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2380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292</TotalTime>
  <Words>640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Apotekarska</vt:lpstr>
      <vt:lpstr>SPORT</vt:lpstr>
      <vt:lpstr>Povijest</vt:lpstr>
      <vt:lpstr>Prva igrališta</vt:lpstr>
      <vt:lpstr>Razvoj sporta</vt:lpstr>
      <vt:lpstr>Organizacija</vt:lpstr>
      <vt:lpstr>Olimpijske igre</vt:lpstr>
      <vt:lpstr>Sport u hrvatskoj</vt:lpstr>
      <vt:lpstr>literatura</vt:lpstr>
      <vt:lpstr>Hvala na pažnji !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</dc:title>
  <dc:creator>Ivana</dc:creator>
  <cp:lastModifiedBy>Mešo mekentoš</cp:lastModifiedBy>
  <cp:revision>13</cp:revision>
  <dcterms:created xsi:type="dcterms:W3CDTF">2020-05-05T06:14:59Z</dcterms:created>
  <dcterms:modified xsi:type="dcterms:W3CDTF">2020-05-14T05:46:17Z</dcterms:modified>
</cp:coreProperties>
</file>