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Zadana sekcija" id="{4A41FBC1-796D-43AF-8C54-9EA6DF0AA51B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27EED-FD05-4239-B30C-6E79CE344605}" v="4" dt="2020-05-12T15:22:22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E953D-5377-4107-871D-3CCE35A87E85}" type="doc">
      <dgm:prSet loTypeId="urn:microsoft.com/office/officeart/2005/8/layout/vProcess5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48E34D5-1A4F-4600-BDEE-92A0D98CBCA0}">
      <dgm:prSet custT="1"/>
      <dgm:spPr/>
      <dgm:t>
        <a:bodyPr/>
        <a:lstStyle/>
        <a:p>
          <a:r>
            <a:rPr lang="hr-HR" sz="1800" dirty="0"/>
            <a:t>Novi umjetnički stil</a:t>
          </a:r>
          <a:endParaRPr lang="en-US" sz="1800" dirty="0"/>
        </a:p>
      </dgm:t>
    </dgm:pt>
    <dgm:pt modelId="{CD903E6F-ED7A-457E-85F3-9C1B8F073A9F}" type="parTrans" cxnId="{8404D940-78B9-4BB9-9A3F-84BF9C2D2212}">
      <dgm:prSet/>
      <dgm:spPr/>
      <dgm:t>
        <a:bodyPr/>
        <a:lstStyle/>
        <a:p>
          <a:endParaRPr lang="en-US"/>
        </a:p>
      </dgm:t>
    </dgm:pt>
    <dgm:pt modelId="{4B346C2D-A315-47AF-995A-879542F879AB}" type="sibTrans" cxnId="{8404D940-78B9-4BB9-9A3F-84BF9C2D2212}">
      <dgm:prSet/>
      <dgm:spPr/>
      <dgm:t>
        <a:bodyPr/>
        <a:lstStyle/>
        <a:p>
          <a:endParaRPr lang="en-US"/>
        </a:p>
      </dgm:t>
    </dgm:pt>
    <dgm:pt modelId="{F69C7292-4373-45C2-B930-4A54A430C25E}">
      <dgm:prSet custT="1"/>
      <dgm:spPr/>
      <dgm:t>
        <a:bodyPr/>
        <a:lstStyle/>
        <a:p>
          <a:r>
            <a:rPr lang="hr-HR" sz="1800" dirty="0"/>
            <a:t>U početku je taj naziv bio pogrdan</a:t>
          </a:r>
          <a:endParaRPr lang="en-US" sz="1800" dirty="0"/>
        </a:p>
      </dgm:t>
    </dgm:pt>
    <dgm:pt modelId="{05B4608E-5180-439B-9FC1-0113433A8D63}" type="parTrans" cxnId="{556966F1-6D70-4627-B4DC-A7F7786A13B3}">
      <dgm:prSet/>
      <dgm:spPr/>
      <dgm:t>
        <a:bodyPr/>
        <a:lstStyle/>
        <a:p>
          <a:endParaRPr lang="en-US"/>
        </a:p>
      </dgm:t>
    </dgm:pt>
    <dgm:pt modelId="{77CB79CC-6012-4097-B8E9-594E887A1210}" type="sibTrans" cxnId="{556966F1-6D70-4627-B4DC-A7F7786A13B3}">
      <dgm:prSet/>
      <dgm:spPr/>
      <dgm:t>
        <a:bodyPr/>
        <a:lstStyle/>
        <a:p>
          <a:endParaRPr lang="en-US"/>
        </a:p>
      </dgm:t>
    </dgm:pt>
    <dgm:pt modelId="{C832C39B-45C4-4883-8DBC-A7DFB7C51B85}">
      <dgm:prSet custT="1"/>
      <dgm:spPr/>
      <dgm:t>
        <a:bodyPr/>
        <a:lstStyle/>
        <a:p>
          <a:r>
            <a:rPr lang="hr-HR" sz="1800" dirty="0"/>
            <a:t>Značio je „izvrnuto” ili „nepravilno”</a:t>
          </a:r>
          <a:endParaRPr lang="en-US" sz="1800" dirty="0"/>
        </a:p>
      </dgm:t>
    </dgm:pt>
    <dgm:pt modelId="{4089D9CB-6B22-4D5E-BF7D-9D5E0391A99C}" type="parTrans" cxnId="{2C6F363B-2A7C-4248-A4A6-4B52FA501B87}">
      <dgm:prSet/>
      <dgm:spPr/>
      <dgm:t>
        <a:bodyPr/>
        <a:lstStyle/>
        <a:p>
          <a:endParaRPr lang="en-US"/>
        </a:p>
      </dgm:t>
    </dgm:pt>
    <dgm:pt modelId="{D92FD5F6-2585-4D96-ADA3-217C1CEEAAFA}" type="sibTrans" cxnId="{2C6F363B-2A7C-4248-A4A6-4B52FA501B87}">
      <dgm:prSet/>
      <dgm:spPr/>
      <dgm:t>
        <a:bodyPr/>
        <a:lstStyle/>
        <a:p>
          <a:endParaRPr lang="en-US"/>
        </a:p>
      </dgm:t>
    </dgm:pt>
    <dgm:pt modelId="{305BEDEF-69C4-4DC5-A6B4-98D63557A466}">
      <dgm:prSet custT="1"/>
      <dgm:spPr/>
      <dgm:t>
        <a:bodyPr/>
        <a:lstStyle/>
        <a:p>
          <a:r>
            <a:rPr lang="hr-HR" sz="1800" dirty="0"/>
            <a:t>Koristio se  u crkvenoj umjetnosti te pri gradnji građanskih i velikaških palača</a:t>
          </a:r>
          <a:endParaRPr lang="en-US" sz="1800" dirty="0"/>
        </a:p>
      </dgm:t>
    </dgm:pt>
    <dgm:pt modelId="{3B8EB010-604A-4059-8631-DD48AC448D6A}" type="parTrans" cxnId="{1FCA17D8-D8A3-47B9-9057-D2B593F9ED85}">
      <dgm:prSet/>
      <dgm:spPr/>
      <dgm:t>
        <a:bodyPr/>
        <a:lstStyle/>
        <a:p>
          <a:endParaRPr lang="en-US"/>
        </a:p>
      </dgm:t>
    </dgm:pt>
    <dgm:pt modelId="{7C5B5254-1476-4BC9-AA0E-82847B4CBD44}" type="sibTrans" cxnId="{1FCA17D8-D8A3-47B9-9057-D2B593F9ED85}">
      <dgm:prSet/>
      <dgm:spPr/>
      <dgm:t>
        <a:bodyPr/>
        <a:lstStyle/>
        <a:p>
          <a:endParaRPr lang="en-US"/>
        </a:p>
      </dgm:t>
    </dgm:pt>
    <dgm:pt modelId="{EBD5C024-CFF8-4FB6-83C1-673B8A802D9E}">
      <dgm:prSet custT="1"/>
      <dgm:spPr/>
      <dgm:t>
        <a:bodyPr/>
        <a:lstStyle/>
        <a:p>
          <a:r>
            <a:rPr lang="hr-HR" sz="1800" dirty="0"/>
            <a:t>Barok je vrlo raskošan stil koji želi gledatelje zadiviti</a:t>
          </a:r>
          <a:endParaRPr lang="en-US" sz="1800" dirty="0"/>
        </a:p>
      </dgm:t>
    </dgm:pt>
    <dgm:pt modelId="{45E10AEF-2103-4951-8992-480C20B7082A}" type="parTrans" cxnId="{BC9B3AF6-0932-461C-8B68-4A8BEA1AB708}">
      <dgm:prSet/>
      <dgm:spPr/>
      <dgm:t>
        <a:bodyPr/>
        <a:lstStyle/>
        <a:p>
          <a:endParaRPr lang="hr-HR"/>
        </a:p>
      </dgm:t>
    </dgm:pt>
    <dgm:pt modelId="{05686DB5-8960-40D9-AE80-EE8B2776AB36}" type="sibTrans" cxnId="{BC9B3AF6-0932-461C-8B68-4A8BEA1AB708}">
      <dgm:prSet/>
      <dgm:spPr/>
      <dgm:t>
        <a:bodyPr/>
        <a:lstStyle/>
        <a:p>
          <a:endParaRPr lang="hr-HR"/>
        </a:p>
      </dgm:t>
    </dgm:pt>
    <dgm:pt modelId="{D5A214AE-47E5-4EAA-A511-19C24DA17647}" type="pres">
      <dgm:prSet presAssocID="{086E953D-5377-4107-871D-3CCE35A87E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A5666F3-7405-4228-A2C0-C2CCA7C2BD1D}" type="pres">
      <dgm:prSet presAssocID="{086E953D-5377-4107-871D-3CCE35A87E85}" presName="dummyMaxCanvas" presStyleCnt="0">
        <dgm:presLayoutVars/>
      </dgm:prSet>
      <dgm:spPr/>
    </dgm:pt>
    <dgm:pt modelId="{4C20CEE0-77FA-4579-96D7-2C00918EC648}" type="pres">
      <dgm:prSet presAssocID="{086E953D-5377-4107-871D-3CCE35A87E8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B37B4A-4DAE-4A8C-B45F-D87604B89CA3}" type="pres">
      <dgm:prSet presAssocID="{086E953D-5377-4107-871D-3CCE35A87E85}" presName="FiveNodes_2" presStyleLbl="node1" presStyleIdx="1" presStyleCnt="5" custLinFactNeighborX="-2588" custLinFactNeighborY="47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C80E4A-4C10-4691-9495-4142E1C85348}" type="pres">
      <dgm:prSet presAssocID="{086E953D-5377-4107-871D-3CCE35A87E8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E818A0-85B6-431E-9DEB-0C45BD4223AC}" type="pres">
      <dgm:prSet presAssocID="{086E953D-5377-4107-871D-3CCE35A87E85}" presName="FiveNodes_4" presStyleLbl="node1" presStyleIdx="3" presStyleCnt="5" custLinFactNeighborX="-49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FEA796-071E-4207-9A5D-28BC8A34AF07}" type="pres">
      <dgm:prSet presAssocID="{086E953D-5377-4107-871D-3CCE35A87E8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F84545-24B4-4DC4-B2DB-57F0F0C74DE8}" type="pres">
      <dgm:prSet presAssocID="{086E953D-5377-4107-871D-3CCE35A87E8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D7217E-70DF-44DC-9D12-93DFD39C9C03}" type="pres">
      <dgm:prSet presAssocID="{086E953D-5377-4107-871D-3CCE35A87E8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B8360A-7B57-4387-87CC-29132A267DE4}" type="pres">
      <dgm:prSet presAssocID="{086E953D-5377-4107-871D-3CCE35A87E8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944866-9EDB-42D9-91E3-38D9941D6A45}" type="pres">
      <dgm:prSet presAssocID="{086E953D-5377-4107-871D-3CCE35A87E8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A9BD74-30F7-4F23-A079-1D2D55FC735F}" type="pres">
      <dgm:prSet presAssocID="{086E953D-5377-4107-871D-3CCE35A87E8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47F638-9505-4174-B4FF-F71FFFB22B88}" type="pres">
      <dgm:prSet presAssocID="{086E953D-5377-4107-871D-3CCE35A87E8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41E0AD-B046-42BC-9C81-38BAD937295A}" type="pres">
      <dgm:prSet presAssocID="{086E953D-5377-4107-871D-3CCE35A87E8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D302D9-36B6-4488-B050-2E664E98D48C}" type="pres">
      <dgm:prSet presAssocID="{086E953D-5377-4107-871D-3CCE35A87E8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D32589-EC2A-4D40-AB99-233A7570B844}" type="pres">
      <dgm:prSet presAssocID="{086E953D-5377-4107-871D-3CCE35A87E8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56966F1-6D70-4627-B4DC-A7F7786A13B3}" srcId="{086E953D-5377-4107-871D-3CCE35A87E85}" destId="{F69C7292-4373-45C2-B930-4A54A430C25E}" srcOrd="1" destOrd="0" parTransId="{05B4608E-5180-439B-9FC1-0113433A8D63}" sibTransId="{77CB79CC-6012-4097-B8E9-594E887A1210}"/>
    <dgm:cxn modelId="{A6853950-21E0-4910-B7A7-804D9693F2B5}" type="presOf" srcId="{4B346C2D-A315-47AF-995A-879542F879AB}" destId="{21F84545-24B4-4DC4-B2DB-57F0F0C74DE8}" srcOrd="0" destOrd="0" presId="urn:microsoft.com/office/officeart/2005/8/layout/vProcess5"/>
    <dgm:cxn modelId="{AA2F7301-20A6-428C-AD4C-EA33D2070A17}" type="presOf" srcId="{305BEDEF-69C4-4DC5-A6B4-98D63557A466}" destId="{F1D302D9-36B6-4488-B050-2E664E98D48C}" srcOrd="1" destOrd="0" presId="urn:microsoft.com/office/officeart/2005/8/layout/vProcess5"/>
    <dgm:cxn modelId="{2452AE6D-4D9B-4A77-9A16-BB1777D9BED8}" type="presOf" srcId="{086E953D-5377-4107-871D-3CCE35A87E85}" destId="{D5A214AE-47E5-4EAA-A511-19C24DA17647}" srcOrd="0" destOrd="0" presId="urn:microsoft.com/office/officeart/2005/8/layout/vProcess5"/>
    <dgm:cxn modelId="{D19AC557-B67D-4270-8816-90BBE9A04CE6}" type="presOf" srcId="{C832C39B-45C4-4883-8DBC-A7DFB7C51B85}" destId="{54C80E4A-4C10-4691-9495-4142E1C85348}" srcOrd="0" destOrd="0" presId="urn:microsoft.com/office/officeart/2005/8/layout/vProcess5"/>
    <dgm:cxn modelId="{8CF75D70-D384-4C71-964A-A0AE5EEA32BB}" type="presOf" srcId="{EBD5C024-CFF8-4FB6-83C1-673B8A802D9E}" destId="{F4D32589-EC2A-4D40-AB99-233A7570B844}" srcOrd="1" destOrd="0" presId="urn:microsoft.com/office/officeart/2005/8/layout/vProcess5"/>
    <dgm:cxn modelId="{2C6F363B-2A7C-4248-A4A6-4B52FA501B87}" srcId="{086E953D-5377-4107-871D-3CCE35A87E85}" destId="{C832C39B-45C4-4883-8DBC-A7DFB7C51B85}" srcOrd="2" destOrd="0" parTransId="{4089D9CB-6B22-4D5E-BF7D-9D5E0391A99C}" sibTransId="{D92FD5F6-2585-4D96-ADA3-217C1CEEAAFA}"/>
    <dgm:cxn modelId="{91248307-EC07-4833-9C82-DEC9D5183640}" type="presOf" srcId="{B48E34D5-1A4F-4600-BDEE-92A0D98CBCA0}" destId="{5BA9BD74-30F7-4F23-A079-1D2D55FC735F}" srcOrd="1" destOrd="0" presId="urn:microsoft.com/office/officeart/2005/8/layout/vProcess5"/>
    <dgm:cxn modelId="{BC9B3AF6-0932-461C-8B68-4A8BEA1AB708}" srcId="{086E953D-5377-4107-871D-3CCE35A87E85}" destId="{EBD5C024-CFF8-4FB6-83C1-673B8A802D9E}" srcOrd="4" destOrd="0" parTransId="{45E10AEF-2103-4951-8992-480C20B7082A}" sibTransId="{05686DB5-8960-40D9-AE80-EE8B2776AB36}"/>
    <dgm:cxn modelId="{3CF579D1-0B8E-48BC-938E-EC397C4388AA}" type="presOf" srcId="{B48E34D5-1A4F-4600-BDEE-92A0D98CBCA0}" destId="{4C20CEE0-77FA-4579-96D7-2C00918EC648}" srcOrd="0" destOrd="0" presId="urn:microsoft.com/office/officeart/2005/8/layout/vProcess5"/>
    <dgm:cxn modelId="{1FCA17D8-D8A3-47B9-9057-D2B593F9ED85}" srcId="{086E953D-5377-4107-871D-3CCE35A87E85}" destId="{305BEDEF-69C4-4DC5-A6B4-98D63557A466}" srcOrd="3" destOrd="0" parTransId="{3B8EB010-604A-4059-8631-DD48AC448D6A}" sibTransId="{7C5B5254-1476-4BC9-AA0E-82847B4CBD44}"/>
    <dgm:cxn modelId="{DF01F446-12AB-4FCB-B2FC-C47ADEED259F}" type="presOf" srcId="{F69C7292-4373-45C2-B930-4A54A430C25E}" destId="{A9B37B4A-4DAE-4A8C-B45F-D87604B89CA3}" srcOrd="0" destOrd="0" presId="urn:microsoft.com/office/officeart/2005/8/layout/vProcess5"/>
    <dgm:cxn modelId="{012FC1BC-C092-4A48-89FC-3F75D03C3AA7}" type="presOf" srcId="{77CB79CC-6012-4097-B8E9-594E887A1210}" destId="{37D7217E-70DF-44DC-9D12-93DFD39C9C03}" srcOrd="0" destOrd="0" presId="urn:microsoft.com/office/officeart/2005/8/layout/vProcess5"/>
    <dgm:cxn modelId="{02031F7F-0C05-415D-A790-D34E87E7897C}" type="presOf" srcId="{305BEDEF-69C4-4DC5-A6B4-98D63557A466}" destId="{EEE818A0-85B6-431E-9DEB-0C45BD4223AC}" srcOrd="0" destOrd="0" presId="urn:microsoft.com/office/officeart/2005/8/layout/vProcess5"/>
    <dgm:cxn modelId="{8404D940-78B9-4BB9-9A3F-84BF9C2D2212}" srcId="{086E953D-5377-4107-871D-3CCE35A87E85}" destId="{B48E34D5-1A4F-4600-BDEE-92A0D98CBCA0}" srcOrd="0" destOrd="0" parTransId="{CD903E6F-ED7A-457E-85F3-9C1B8F073A9F}" sibTransId="{4B346C2D-A315-47AF-995A-879542F879AB}"/>
    <dgm:cxn modelId="{676A1082-1079-4C46-86A3-03E8D0998C01}" type="presOf" srcId="{C832C39B-45C4-4883-8DBC-A7DFB7C51B85}" destId="{9241E0AD-B046-42BC-9C81-38BAD937295A}" srcOrd="1" destOrd="0" presId="urn:microsoft.com/office/officeart/2005/8/layout/vProcess5"/>
    <dgm:cxn modelId="{3E6E71C4-EF96-480A-9501-C6CA7598535A}" type="presOf" srcId="{F69C7292-4373-45C2-B930-4A54A430C25E}" destId="{FD47F638-9505-4174-B4FF-F71FFFB22B88}" srcOrd="1" destOrd="0" presId="urn:microsoft.com/office/officeart/2005/8/layout/vProcess5"/>
    <dgm:cxn modelId="{A9A743D6-0F4A-432F-8F83-5F4B06228935}" type="presOf" srcId="{D92FD5F6-2585-4D96-ADA3-217C1CEEAAFA}" destId="{36B8360A-7B57-4387-87CC-29132A267DE4}" srcOrd="0" destOrd="0" presId="urn:microsoft.com/office/officeart/2005/8/layout/vProcess5"/>
    <dgm:cxn modelId="{266E0BA5-88F7-408A-88D1-B54667970A32}" type="presOf" srcId="{EBD5C024-CFF8-4FB6-83C1-673B8A802D9E}" destId="{3FFEA796-071E-4207-9A5D-28BC8A34AF07}" srcOrd="0" destOrd="0" presId="urn:microsoft.com/office/officeart/2005/8/layout/vProcess5"/>
    <dgm:cxn modelId="{BE4ED233-2CA4-4746-92F5-CBD3D83B8FFE}" type="presOf" srcId="{7C5B5254-1476-4BC9-AA0E-82847B4CBD44}" destId="{25944866-9EDB-42D9-91E3-38D9941D6A45}" srcOrd="0" destOrd="0" presId="urn:microsoft.com/office/officeart/2005/8/layout/vProcess5"/>
    <dgm:cxn modelId="{825E306A-DCDD-49F0-BBC8-8003D4AAC847}" type="presParOf" srcId="{D5A214AE-47E5-4EAA-A511-19C24DA17647}" destId="{DA5666F3-7405-4228-A2C0-C2CCA7C2BD1D}" srcOrd="0" destOrd="0" presId="urn:microsoft.com/office/officeart/2005/8/layout/vProcess5"/>
    <dgm:cxn modelId="{787BBFCF-4EE1-46B4-9D4E-608BCA8D9580}" type="presParOf" srcId="{D5A214AE-47E5-4EAA-A511-19C24DA17647}" destId="{4C20CEE0-77FA-4579-96D7-2C00918EC648}" srcOrd="1" destOrd="0" presId="urn:microsoft.com/office/officeart/2005/8/layout/vProcess5"/>
    <dgm:cxn modelId="{C9CDB0F8-6B7A-451C-B404-2598CD40CC88}" type="presParOf" srcId="{D5A214AE-47E5-4EAA-A511-19C24DA17647}" destId="{A9B37B4A-4DAE-4A8C-B45F-D87604B89CA3}" srcOrd="2" destOrd="0" presId="urn:microsoft.com/office/officeart/2005/8/layout/vProcess5"/>
    <dgm:cxn modelId="{7D1836F9-28B3-44AE-82D7-56BF918D6E23}" type="presParOf" srcId="{D5A214AE-47E5-4EAA-A511-19C24DA17647}" destId="{54C80E4A-4C10-4691-9495-4142E1C85348}" srcOrd="3" destOrd="0" presId="urn:microsoft.com/office/officeart/2005/8/layout/vProcess5"/>
    <dgm:cxn modelId="{DC775848-B64C-4BFE-9EE6-05F34F2C7F13}" type="presParOf" srcId="{D5A214AE-47E5-4EAA-A511-19C24DA17647}" destId="{EEE818A0-85B6-431E-9DEB-0C45BD4223AC}" srcOrd="4" destOrd="0" presId="urn:microsoft.com/office/officeart/2005/8/layout/vProcess5"/>
    <dgm:cxn modelId="{EE3532A3-7F80-4D10-AEC5-5149FA995C06}" type="presParOf" srcId="{D5A214AE-47E5-4EAA-A511-19C24DA17647}" destId="{3FFEA796-071E-4207-9A5D-28BC8A34AF07}" srcOrd="5" destOrd="0" presId="urn:microsoft.com/office/officeart/2005/8/layout/vProcess5"/>
    <dgm:cxn modelId="{6AC36DB6-7C63-4978-A4AA-167FC575C092}" type="presParOf" srcId="{D5A214AE-47E5-4EAA-A511-19C24DA17647}" destId="{21F84545-24B4-4DC4-B2DB-57F0F0C74DE8}" srcOrd="6" destOrd="0" presId="urn:microsoft.com/office/officeart/2005/8/layout/vProcess5"/>
    <dgm:cxn modelId="{AB1836D2-6923-4D9F-B7C9-2BE988F58189}" type="presParOf" srcId="{D5A214AE-47E5-4EAA-A511-19C24DA17647}" destId="{37D7217E-70DF-44DC-9D12-93DFD39C9C03}" srcOrd="7" destOrd="0" presId="urn:microsoft.com/office/officeart/2005/8/layout/vProcess5"/>
    <dgm:cxn modelId="{6F759CAA-F816-4BED-872F-8EDC8B0FD7E9}" type="presParOf" srcId="{D5A214AE-47E5-4EAA-A511-19C24DA17647}" destId="{36B8360A-7B57-4387-87CC-29132A267DE4}" srcOrd="8" destOrd="0" presId="urn:microsoft.com/office/officeart/2005/8/layout/vProcess5"/>
    <dgm:cxn modelId="{6D23ED7E-AABD-4986-B616-0D7AE462551D}" type="presParOf" srcId="{D5A214AE-47E5-4EAA-A511-19C24DA17647}" destId="{25944866-9EDB-42D9-91E3-38D9941D6A45}" srcOrd="9" destOrd="0" presId="urn:microsoft.com/office/officeart/2005/8/layout/vProcess5"/>
    <dgm:cxn modelId="{B95B8A3A-24C9-439A-9C5C-45D17F2BDDE3}" type="presParOf" srcId="{D5A214AE-47E5-4EAA-A511-19C24DA17647}" destId="{5BA9BD74-30F7-4F23-A079-1D2D55FC735F}" srcOrd="10" destOrd="0" presId="urn:microsoft.com/office/officeart/2005/8/layout/vProcess5"/>
    <dgm:cxn modelId="{CA762DD5-B17A-4A75-9D17-3944CBB862DD}" type="presParOf" srcId="{D5A214AE-47E5-4EAA-A511-19C24DA17647}" destId="{FD47F638-9505-4174-B4FF-F71FFFB22B88}" srcOrd="11" destOrd="0" presId="urn:microsoft.com/office/officeart/2005/8/layout/vProcess5"/>
    <dgm:cxn modelId="{437819C3-1483-4E3A-BCB8-38A804F36CAE}" type="presParOf" srcId="{D5A214AE-47E5-4EAA-A511-19C24DA17647}" destId="{9241E0AD-B046-42BC-9C81-38BAD937295A}" srcOrd="12" destOrd="0" presId="urn:microsoft.com/office/officeart/2005/8/layout/vProcess5"/>
    <dgm:cxn modelId="{9B030E38-07B5-451A-852E-1AB19C7AD338}" type="presParOf" srcId="{D5A214AE-47E5-4EAA-A511-19C24DA17647}" destId="{F1D302D9-36B6-4488-B050-2E664E98D48C}" srcOrd="13" destOrd="0" presId="urn:microsoft.com/office/officeart/2005/8/layout/vProcess5"/>
    <dgm:cxn modelId="{B4544189-FD99-4D78-A756-78C2D7BE93F6}" type="presParOf" srcId="{D5A214AE-47E5-4EAA-A511-19C24DA17647}" destId="{F4D32589-EC2A-4D40-AB99-233A7570B84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550FA-613B-4E89-9C55-A7FA52C2A6C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803AFB-AFDC-4C92-9DCE-5C2520E14598}">
      <dgm:prSet custT="1"/>
      <dgm:spPr/>
      <dgm:t>
        <a:bodyPr/>
        <a:lstStyle/>
        <a:p>
          <a:r>
            <a:rPr lang="hr-HR" sz="1800" dirty="0"/>
            <a:t>Barok se pojavio oko 1600.godine</a:t>
          </a:r>
          <a:endParaRPr lang="en-US" sz="1800" dirty="0"/>
        </a:p>
      </dgm:t>
    </dgm:pt>
    <dgm:pt modelId="{58185C70-166F-4E12-8A61-978F33FB60D2}" type="parTrans" cxnId="{A709203E-7CF7-4AE7-A28F-129EEB543248}">
      <dgm:prSet/>
      <dgm:spPr/>
      <dgm:t>
        <a:bodyPr/>
        <a:lstStyle/>
        <a:p>
          <a:endParaRPr lang="en-US"/>
        </a:p>
      </dgm:t>
    </dgm:pt>
    <dgm:pt modelId="{2CA65EAB-9F3F-4535-B72B-0A0FF2F0FC0E}" type="sibTrans" cxnId="{A709203E-7CF7-4AE7-A28F-129EEB543248}">
      <dgm:prSet/>
      <dgm:spPr/>
      <dgm:t>
        <a:bodyPr/>
        <a:lstStyle/>
        <a:p>
          <a:endParaRPr lang="en-US"/>
        </a:p>
      </dgm:t>
    </dgm:pt>
    <dgm:pt modelId="{C3BFC89C-799F-4491-832F-BC72E6B4556E}">
      <dgm:prSet custT="1"/>
      <dgm:spPr/>
      <dgm:t>
        <a:bodyPr/>
        <a:lstStyle/>
        <a:p>
          <a:r>
            <a:rPr lang="hr-HR" sz="1800" dirty="0"/>
            <a:t>Pojavio se u Rimu</a:t>
          </a:r>
          <a:endParaRPr lang="en-US" sz="1800" dirty="0"/>
        </a:p>
      </dgm:t>
    </dgm:pt>
    <dgm:pt modelId="{438B78BD-64E2-4436-8F90-FA2ED272FFE7}" type="parTrans" cxnId="{765EF5C9-64E2-4809-9B40-224E2EDFA7F1}">
      <dgm:prSet/>
      <dgm:spPr/>
      <dgm:t>
        <a:bodyPr/>
        <a:lstStyle/>
        <a:p>
          <a:endParaRPr lang="en-US"/>
        </a:p>
      </dgm:t>
    </dgm:pt>
    <dgm:pt modelId="{6274F42A-3A41-478A-8C69-A91429271FE0}" type="sibTrans" cxnId="{765EF5C9-64E2-4809-9B40-224E2EDFA7F1}">
      <dgm:prSet/>
      <dgm:spPr/>
      <dgm:t>
        <a:bodyPr/>
        <a:lstStyle/>
        <a:p>
          <a:endParaRPr lang="en-US"/>
        </a:p>
      </dgm:t>
    </dgm:pt>
    <dgm:pt modelId="{DAE8994A-839F-4F17-AA29-599CDC0ECB85}">
      <dgm:prSet custT="1"/>
      <dgm:spPr/>
      <dgm:t>
        <a:bodyPr/>
        <a:lstStyle/>
        <a:p>
          <a:r>
            <a:rPr lang="hr-HR" sz="1800" dirty="0"/>
            <a:t>U Rimu su se okupljali umjetnici iz cijele Italije</a:t>
          </a:r>
          <a:endParaRPr lang="en-US" sz="1800" dirty="0"/>
        </a:p>
      </dgm:t>
    </dgm:pt>
    <dgm:pt modelId="{47787B93-DE09-4BDA-B1FC-CDD232EEE639}" type="parTrans" cxnId="{45CD4A92-B62D-4985-9BDA-6296F6665B6F}">
      <dgm:prSet/>
      <dgm:spPr/>
      <dgm:t>
        <a:bodyPr/>
        <a:lstStyle/>
        <a:p>
          <a:endParaRPr lang="en-US"/>
        </a:p>
      </dgm:t>
    </dgm:pt>
    <dgm:pt modelId="{2250E8A0-CC02-4B1D-8999-7549C35738B0}" type="sibTrans" cxnId="{45CD4A92-B62D-4985-9BDA-6296F6665B6F}">
      <dgm:prSet/>
      <dgm:spPr/>
      <dgm:t>
        <a:bodyPr/>
        <a:lstStyle/>
        <a:p>
          <a:endParaRPr lang="en-US"/>
        </a:p>
      </dgm:t>
    </dgm:pt>
    <dgm:pt modelId="{EB66F125-A8D7-4502-8BE6-A86BC79DDE1D}">
      <dgm:prSet custT="1"/>
      <dgm:spPr/>
      <dgm:t>
        <a:bodyPr/>
        <a:lstStyle/>
        <a:p>
          <a:r>
            <a:rPr lang="hr-HR" sz="1800" dirty="0"/>
            <a:t>Barok se iz Italije proširio cijelom Europom</a:t>
          </a:r>
          <a:endParaRPr lang="en-US" sz="1800" dirty="0"/>
        </a:p>
      </dgm:t>
    </dgm:pt>
    <dgm:pt modelId="{FB551F48-74D2-494B-8541-FD73A8C7DB1F}" type="parTrans" cxnId="{406968D1-69B5-49E2-B018-B47D8D0CB62D}">
      <dgm:prSet/>
      <dgm:spPr/>
      <dgm:t>
        <a:bodyPr/>
        <a:lstStyle/>
        <a:p>
          <a:endParaRPr lang="en-US"/>
        </a:p>
      </dgm:t>
    </dgm:pt>
    <dgm:pt modelId="{1A826713-9EE7-42AC-A25E-55A4A15C3FF6}" type="sibTrans" cxnId="{406968D1-69B5-49E2-B018-B47D8D0CB62D}">
      <dgm:prSet/>
      <dgm:spPr/>
      <dgm:t>
        <a:bodyPr/>
        <a:lstStyle/>
        <a:p>
          <a:endParaRPr lang="en-US"/>
        </a:p>
      </dgm:t>
    </dgm:pt>
    <dgm:pt modelId="{DBECFE08-1462-404F-9E99-88536A328F86}" type="pres">
      <dgm:prSet presAssocID="{868550FA-613B-4E89-9C55-A7FA52C2A6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0DD0B13-8F78-4E02-ACE4-44F3DF8F8ADA}" type="pres">
      <dgm:prSet presAssocID="{48803AFB-AFDC-4C92-9DCE-5C2520E1459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071751-E89F-4E92-987D-52D3CB834F92}" type="pres">
      <dgm:prSet presAssocID="{2CA65EAB-9F3F-4535-B72B-0A0FF2F0FC0E}" presName="spacer" presStyleCnt="0"/>
      <dgm:spPr/>
    </dgm:pt>
    <dgm:pt modelId="{CCF55C76-F503-4BAE-A74F-E21F3DDABA2E}" type="pres">
      <dgm:prSet presAssocID="{C3BFC89C-799F-4491-832F-BC72E6B4556E}" presName="parentText" presStyleLbl="node1" presStyleIdx="1" presStyleCnt="4" custLinFactNeighborY="1943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307329-DC0B-40EF-A2F5-272D60AD2F5A}" type="pres">
      <dgm:prSet presAssocID="{6274F42A-3A41-478A-8C69-A91429271FE0}" presName="spacer" presStyleCnt="0"/>
      <dgm:spPr/>
    </dgm:pt>
    <dgm:pt modelId="{6FE11D56-B2D2-49DD-820F-71617045A26A}" type="pres">
      <dgm:prSet presAssocID="{DAE8994A-839F-4F17-AA29-599CDC0ECB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B8B3A4-3E56-462D-9372-34A664E9BCBA}" type="pres">
      <dgm:prSet presAssocID="{2250E8A0-CC02-4B1D-8999-7549C35738B0}" presName="spacer" presStyleCnt="0"/>
      <dgm:spPr/>
    </dgm:pt>
    <dgm:pt modelId="{E2533FEE-450D-4111-891B-4CED424DFC55}" type="pres">
      <dgm:prSet presAssocID="{EB66F125-A8D7-4502-8BE6-A86BC79DDE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65EF5C9-64E2-4809-9B40-224E2EDFA7F1}" srcId="{868550FA-613B-4E89-9C55-A7FA52C2A6CD}" destId="{C3BFC89C-799F-4491-832F-BC72E6B4556E}" srcOrd="1" destOrd="0" parTransId="{438B78BD-64E2-4436-8F90-FA2ED272FFE7}" sibTransId="{6274F42A-3A41-478A-8C69-A91429271FE0}"/>
    <dgm:cxn modelId="{F113F1EB-0AE1-412B-B553-E1493D4DB389}" type="presOf" srcId="{48803AFB-AFDC-4C92-9DCE-5C2520E14598}" destId="{00DD0B13-8F78-4E02-ACE4-44F3DF8F8ADA}" srcOrd="0" destOrd="0" presId="urn:microsoft.com/office/officeart/2005/8/layout/vList2"/>
    <dgm:cxn modelId="{45CD4A92-B62D-4985-9BDA-6296F6665B6F}" srcId="{868550FA-613B-4E89-9C55-A7FA52C2A6CD}" destId="{DAE8994A-839F-4F17-AA29-599CDC0ECB85}" srcOrd="2" destOrd="0" parTransId="{47787B93-DE09-4BDA-B1FC-CDD232EEE639}" sibTransId="{2250E8A0-CC02-4B1D-8999-7549C35738B0}"/>
    <dgm:cxn modelId="{F3408581-9324-4ABF-8161-B00DC1CF5A2C}" type="presOf" srcId="{DAE8994A-839F-4F17-AA29-599CDC0ECB85}" destId="{6FE11D56-B2D2-49DD-820F-71617045A26A}" srcOrd="0" destOrd="0" presId="urn:microsoft.com/office/officeart/2005/8/layout/vList2"/>
    <dgm:cxn modelId="{A709203E-7CF7-4AE7-A28F-129EEB543248}" srcId="{868550FA-613B-4E89-9C55-A7FA52C2A6CD}" destId="{48803AFB-AFDC-4C92-9DCE-5C2520E14598}" srcOrd="0" destOrd="0" parTransId="{58185C70-166F-4E12-8A61-978F33FB60D2}" sibTransId="{2CA65EAB-9F3F-4535-B72B-0A0FF2F0FC0E}"/>
    <dgm:cxn modelId="{0BDC5E7A-1713-4E8B-8936-A5B1BC65A6AE}" type="presOf" srcId="{C3BFC89C-799F-4491-832F-BC72E6B4556E}" destId="{CCF55C76-F503-4BAE-A74F-E21F3DDABA2E}" srcOrd="0" destOrd="0" presId="urn:microsoft.com/office/officeart/2005/8/layout/vList2"/>
    <dgm:cxn modelId="{8FB7B64F-4998-41FA-A558-52817AE0C55F}" type="presOf" srcId="{EB66F125-A8D7-4502-8BE6-A86BC79DDE1D}" destId="{E2533FEE-450D-4111-891B-4CED424DFC55}" srcOrd="0" destOrd="0" presId="urn:microsoft.com/office/officeart/2005/8/layout/vList2"/>
    <dgm:cxn modelId="{406968D1-69B5-49E2-B018-B47D8D0CB62D}" srcId="{868550FA-613B-4E89-9C55-A7FA52C2A6CD}" destId="{EB66F125-A8D7-4502-8BE6-A86BC79DDE1D}" srcOrd="3" destOrd="0" parTransId="{FB551F48-74D2-494B-8541-FD73A8C7DB1F}" sibTransId="{1A826713-9EE7-42AC-A25E-55A4A15C3FF6}"/>
    <dgm:cxn modelId="{5FC31959-30CF-4437-B8C5-8C11DD961774}" type="presOf" srcId="{868550FA-613B-4E89-9C55-A7FA52C2A6CD}" destId="{DBECFE08-1462-404F-9E99-88536A328F86}" srcOrd="0" destOrd="0" presId="urn:microsoft.com/office/officeart/2005/8/layout/vList2"/>
    <dgm:cxn modelId="{E62AEC04-A0AE-4920-93C0-55D69879E5BE}" type="presParOf" srcId="{DBECFE08-1462-404F-9E99-88536A328F86}" destId="{00DD0B13-8F78-4E02-ACE4-44F3DF8F8ADA}" srcOrd="0" destOrd="0" presId="urn:microsoft.com/office/officeart/2005/8/layout/vList2"/>
    <dgm:cxn modelId="{748ABB2B-7EF5-4F8E-A7C5-350ADA21218B}" type="presParOf" srcId="{DBECFE08-1462-404F-9E99-88536A328F86}" destId="{18071751-E89F-4E92-987D-52D3CB834F92}" srcOrd="1" destOrd="0" presId="urn:microsoft.com/office/officeart/2005/8/layout/vList2"/>
    <dgm:cxn modelId="{102F8122-752A-4151-8F2E-8EDE22225E89}" type="presParOf" srcId="{DBECFE08-1462-404F-9E99-88536A328F86}" destId="{CCF55C76-F503-4BAE-A74F-E21F3DDABA2E}" srcOrd="2" destOrd="0" presId="urn:microsoft.com/office/officeart/2005/8/layout/vList2"/>
    <dgm:cxn modelId="{72B76361-0D8E-487A-AFDA-E494E1011D2A}" type="presParOf" srcId="{DBECFE08-1462-404F-9E99-88536A328F86}" destId="{08307329-DC0B-40EF-A2F5-272D60AD2F5A}" srcOrd="3" destOrd="0" presId="urn:microsoft.com/office/officeart/2005/8/layout/vList2"/>
    <dgm:cxn modelId="{067CA9B6-721E-4998-AF61-895919D6A2AD}" type="presParOf" srcId="{DBECFE08-1462-404F-9E99-88536A328F86}" destId="{6FE11D56-B2D2-49DD-820F-71617045A26A}" srcOrd="4" destOrd="0" presId="urn:microsoft.com/office/officeart/2005/8/layout/vList2"/>
    <dgm:cxn modelId="{3B2C1EA2-6909-4F3F-84E9-B9A0F4CAEA6F}" type="presParOf" srcId="{DBECFE08-1462-404F-9E99-88536A328F86}" destId="{44B8B3A4-3E56-462D-9372-34A664E9BCBA}" srcOrd="5" destOrd="0" presId="urn:microsoft.com/office/officeart/2005/8/layout/vList2"/>
    <dgm:cxn modelId="{40CA4942-D8AF-4DAB-A646-D47452A1F41C}" type="presParOf" srcId="{DBECFE08-1462-404F-9E99-88536A328F86}" destId="{E2533FEE-450D-4111-891B-4CED424DFC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2C744-05E4-4086-9A5A-A57F77A0DBFD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AD44E8-C2D2-433E-8DE3-344EBE88ABD3}">
      <dgm:prSet custT="1"/>
      <dgm:spPr/>
      <dgm:t>
        <a:bodyPr/>
        <a:lstStyle/>
        <a:p>
          <a:r>
            <a:rPr lang="hr-HR" sz="1600" dirty="0"/>
            <a:t>Barok u glazbi nastaje u 17.  u prvoj polovici 18 st</a:t>
          </a:r>
          <a:r>
            <a:rPr lang="hr-HR" sz="1200" dirty="0"/>
            <a:t>.</a:t>
          </a:r>
          <a:endParaRPr lang="en-US" sz="1200" dirty="0"/>
        </a:p>
      </dgm:t>
    </dgm:pt>
    <dgm:pt modelId="{8F9BA3DB-C669-4B2A-82D2-58C26C3311EB}" type="parTrans" cxnId="{E97693D9-4A3B-4920-ABAC-656445EE11C5}">
      <dgm:prSet/>
      <dgm:spPr/>
      <dgm:t>
        <a:bodyPr/>
        <a:lstStyle/>
        <a:p>
          <a:endParaRPr lang="en-US"/>
        </a:p>
      </dgm:t>
    </dgm:pt>
    <dgm:pt modelId="{D6A64613-177A-4D5D-99C0-9A8733512237}" type="sibTrans" cxnId="{E97693D9-4A3B-4920-ABAC-656445EE11C5}">
      <dgm:prSet/>
      <dgm:spPr/>
      <dgm:t>
        <a:bodyPr/>
        <a:lstStyle/>
        <a:p>
          <a:endParaRPr lang="en-US"/>
        </a:p>
      </dgm:t>
    </dgm:pt>
    <dgm:pt modelId="{6B6B1B5F-D151-4402-B623-CB8DFF039136}">
      <dgm:prSet custT="1"/>
      <dgm:spPr/>
      <dgm:t>
        <a:bodyPr/>
        <a:lstStyle/>
        <a:p>
          <a:r>
            <a:rPr lang="hr-HR" sz="1600" dirty="0"/>
            <a:t>Nastao je nastavljajući se na renesansu, a nestao pojavom rokokoa i klasicizma u drugoj polovici 18. st.</a:t>
          </a:r>
          <a:endParaRPr lang="en-US" sz="1600" dirty="0"/>
        </a:p>
      </dgm:t>
    </dgm:pt>
    <dgm:pt modelId="{A69033EE-DC54-4468-8807-087867F42288}" type="parTrans" cxnId="{06048BB1-29E0-4BD0-929B-3C39AD3A8581}">
      <dgm:prSet/>
      <dgm:spPr/>
      <dgm:t>
        <a:bodyPr/>
        <a:lstStyle/>
        <a:p>
          <a:endParaRPr lang="en-US"/>
        </a:p>
      </dgm:t>
    </dgm:pt>
    <dgm:pt modelId="{D82B414C-F3CD-42DF-AF52-271785A5F986}" type="sibTrans" cxnId="{06048BB1-29E0-4BD0-929B-3C39AD3A8581}">
      <dgm:prSet/>
      <dgm:spPr/>
      <dgm:t>
        <a:bodyPr/>
        <a:lstStyle/>
        <a:p>
          <a:endParaRPr lang="en-US"/>
        </a:p>
      </dgm:t>
    </dgm:pt>
    <dgm:pt modelId="{7CD34467-2907-4587-8881-8586D9816920}">
      <dgm:prSet custT="1"/>
      <dgm:spPr/>
      <dgm:t>
        <a:bodyPr/>
        <a:lstStyle/>
        <a:p>
          <a:r>
            <a:rPr lang="hr-HR" sz="1600" dirty="0"/>
            <a:t>Može se govoriti o sjevernom (germanskom) i južnom (mediteranskom) glazbenom baroku</a:t>
          </a:r>
        </a:p>
      </dgm:t>
    </dgm:pt>
    <dgm:pt modelId="{1CD09315-CA9C-447D-9FF6-C15946127475}" type="parTrans" cxnId="{1F713F5A-EB29-4805-BBD0-0299B85E9089}">
      <dgm:prSet/>
      <dgm:spPr/>
      <dgm:t>
        <a:bodyPr/>
        <a:lstStyle/>
        <a:p>
          <a:endParaRPr lang="en-US"/>
        </a:p>
      </dgm:t>
    </dgm:pt>
    <dgm:pt modelId="{44F2DF32-FC05-4FB4-90CB-21C8F6D575C4}" type="sibTrans" cxnId="{1F713F5A-EB29-4805-BBD0-0299B85E9089}">
      <dgm:prSet/>
      <dgm:spPr/>
      <dgm:t>
        <a:bodyPr/>
        <a:lstStyle/>
        <a:p>
          <a:endParaRPr lang="en-US"/>
        </a:p>
      </dgm:t>
    </dgm:pt>
    <dgm:pt modelId="{8675E81B-7E67-433E-A67E-33D00EFE2621}">
      <dgm:prSet custT="1"/>
      <dgm:spPr/>
      <dgm:t>
        <a:bodyPr/>
        <a:lstStyle/>
        <a:p>
          <a:r>
            <a:rPr lang="hr-HR" sz="1600" dirty="0"/>
            <a:t>U vrijeme baroka pojavila se opera</a:t>
          </a:r>
        </a:p>
      </dgm:t>
    </dgm:pt>
    <dgm:pt modelId="{CA95643B-C8AE-4AA9-93DF-E41986A91435}" type="parTrans" cxnId="{35B10F5C-5AC3-4A65-8B07-E34C5DC84DBA}">
      <dgm:prSet/>
      <dgm:spPr/>
      <dgm:t>
        <a:bodyPr/>
        <a:lstStyle/>
        <a:p>
          <a:endParaRPr lang="hr-HR"/>
        </a:p>
      </dgm:t>
    </dgm:pt>
    <dgm:pt modelId="{3956D562-5125-450C-A6AF-A77B79DD8E55}" type="sibTrans" cxnId="{35B10F5C-5AC3-4A65-8B07-E34C5DC84DBA}">
      <dgm:prSet/>
      <dgm:spPr/>
      <dgm:t>
        <a:bodyPr/>
        <a:lstStyle/>
        <a:p>
          <a:endParaRPr lang="hr-HR"/>
        </a:p>
      </dgm:t>
    </dgm:pt>
    <dgm:pt modelId="{8E31078C-9F09-47F3-A604-CC656E45AE97}">
      <dgm:prSet custT="1"/>
      <dgm:spPr/>
      <dgm:t>
        <a:bodyPr/>
        <a:lstStyle/>
        <a:p>
          <a:r>
            <a:rPr lang="hr-HR" sz="1600" dirty="0"/>
            <a:t>Među najistaknutijim je Johann Sebastian Bach njemački skladatelj razdoblja baroka</a:t>
          </a:r>
        </a:p>
        <a:p>
          <a:endParaRPr lang="hr-HR" sz="1200" dirty="0"/>
        </a:p>
      </dgm:t>
    </dgm:pt>
    <dgm:pt modelId="{B372C66F-873C-461E-92E7-B83722B0872C}" type="parTrans" cxnId="{E238D9EC-CA00-4117-89F1-C2D26004C5DE}">
      <dgm:prSet/>
      <dgm:spPr/>
      <dgm:t>
        <a:bodyPr/>
        <a:lstStyle/>
        <a:p>
          <a:endParaRPr lang="hr-HR"/>
        </a:p>
      </dgm:t>
    </dgm:pt>
    <dgm:pt modelId="{C1CDF1A8-3F2A-49EA-95E7-82DAAA93E8B5}" type="sibTrans" cxnId="{E238D9EC-CA00-4117-89F1-C2D26004C5DE}">
      <dgm:prSet/>
      <dgm:spPr/>
      <dgm:t>
        <a:bodyPr/>
        <a:lstStyle/>
        <a:p>
          <a:endParaRPr lang="hr-HR"/>
        </a:p>
      </dgm:t>
    </dgm:pt>
    <dgm:pt modelId="{596F5CEE-09B6-4172-BA83-E34BC37EA424}" type="pres">
      <dgm:prSet presAssocID="{A272C744-05E4-4086-9A5A-A57F77A0DB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7082B0-DB51-4048-88ED-2EA4926A2318}" type="pres">
      <dgm:prSet presAssocID="{A272C744-05E4-4086-9A5A-A57F77A0DBFD}" presName="dummyMaxCanvas" presStyleCnt="0">
        <dgm:presLayoutVars/>
      </dgm:prSet>
      <dgm:spPr/>
    </dgm:pt>
    <dgm:pt modelId="{A36B530A-90F4-4615-A7CD-9D63F869CFBD}" type="pres">
      <dgm:prSet presAssocID="{A272C744-05E4-4086-9A5A-A57F77A0DBF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EB2C8A-50AC-4491-9031-D6F291931AC8}" type="pres">
      <dgm:prSet presAssocID="{A272C744-05E4-4086-9A5A-A57F77A0DBF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645E3D-9CD6-4877-8D78-611A11379361}" type="pres">
      <dgm:prSet presAssocID="{A272C744-05E4-4086-9A5A-A57F77A0DBF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DD4CB7-FEC6-4B4A-AA9B-77948C60CD83}" type="pres">
      <dgm:prSet presAssocID="{A272C744-05E4-4086-9A5A-A57F77A0DBF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B34094-CCFC-4F17-9848-8972D73679B0}" type="pres">
      <dgm:prSet presAssocID="{A272C744-05E4-4086-9A5A-A57F77A0DBFD}" presName="FiveNodes_5" presStyleLbl="node1" presStyleIdx="4" presStyleCnt="5" custScaleY="13734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AE25DA-FC4A-440B-9FA1-C9A570CC0C59}" type="pres">
      <dgm:prSet presAssocID="{A272C744-05E4-4086-9A5A-A57F77A0DBF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06C71F-F069-4587-8E4B-F94B0D6E337D}" type="pres">
      <dgm:prSet presAssocID="{A272C744-05E4-4086-9A5A-A57F77A0DBF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B18D7E-25F1-4831-8AD5-89BC62C0B924}" type="pres">
      <dgm:prSet presAssocID="{A272C744-05E4-4086-9A5A-A57F77A0DBF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23F2E9-BF2E-4C37-A1D4-3B0D301B04F8}" type="pres">
      <dgm:prSet presAssocID="{A272C744-05E4-4086-9A5A-A57F77A0DBF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471BB9-5239-4EF4-8953-7621361203E5}" type="pres">
      <dgm:prSet presAssocID="{A272C744-05E4-4086-9A5A-A57F77A0DBF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BBA74A-C859-49BE-B6F4-1FD8590038AB}" type="pres">
      <dgm:prSet presAssocID="{A272C744-05E4-4086-9A5A-A57F77A0DBF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AA10C8-A29C-4642-89DD-5A3C91461EEC}" type="pres">
      <dgm:prSet presAssocID="{A272C744-05E4-4086-9A5A-A57F77A0DBF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DED326-D3E2-4BB0-BEA8-E2F84C55F686}" type="pres">
      <dgm:prSet presAssocID="{A272C744-05E4-4086-9A5A-A57F77A0DBF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466458-CB84-4DC3-B9B2-E5901C7D9622}" type="pres">
      <dgm:prSet presAssocID="{A272C744-05E4-4086-9A5A-A57F77A0DBF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F0078FF-63FB-4CED-A074-1E739CEF65AA}" type="presOf" srcId="{7CD34467-2907-4587-8881-8586D9816920}" destId="{B6AA10C8-A29C-4642-89DD-5A3C91461EEC}" srcOrd="1" destOrd="0" presId="urn:microsoft.com/office/officeart/2005/8/layout/vProcess5"/>
    <dgm:cxn modelId="{49AA10CC-A31A-4DD5-806B-9D88704B2E9A}" type="presOf" srcId="{44F2DF32-FC05-4FB4-90CB-21C8F6D575C4}" destId="{F2B18D7E-25F1-4831-8AD5-89BC62C0B924}" srcOrd="0" destOrd="0" presId="urn:microsoft.com/office/officeart/2005/8/layout/vProcess5"/>
    <dgm:cxn modelId="{D2A4F658-A7D0-4F18-9034-09341FB40B54}" type="presOf" srcId="{07AD44E8-C2D2-433E-8DE3-344EBE88ABD3}" destId="{A3471BB9-5239-4EF4-8953-7621361203E5}" srcOrd="1" destOrd="0" presId="urn:microsoft.com/office/officeart/2005/8/layout/vProcess5"/>
    <dgm:cxn modelId="{65FC9BAF-FFB4-465E-A90F-7DDBF10D0447}" type="presOf" srcId="{07AD44E8-C2D2-433E-8DE3-344EBE88ABD3}" destId="{A36B530A-90F4-4615-A7CD-9D63F869CFBD}" srcOrd="0" destOrd="0" presId="urn:microsoft.com/office/officeart/2005/8/layout/vProcess5"/>
    <dgm:cxn modelId="{71C7617F-781A-48A2-9E8B-AA94B54D4817}" type="presOf" srcId="{D82B414C-F3CD-42DF-AF52-271785A5F986}" destId="{1006C71F-F069-4587-8E4B-F94B0D6E337D}" srcOrd="0" destOrd="0" presId="urn:microsoft.com/office/officeart/2005/8/layout/vProcess5"/>
    <dgm:cxn modelId="{1F713F5A-EB29-4805-BBD0-0299B85E9089}" srcId="{A272C744-05E4-4086-9A5A-A57F77A0DBFD}" destId="{7CD34467-2907-4587-8881-8586D9816920}" srcOrd="2" destOrd="0" parTransId="{1CD09315-CA9C-447D-9FF6-C15946127475}" sibTransId="{44F2DF32-FC05-4FB4-90CB-21C8F6D575C4}"/>
    <dgm:cxn modelId="{35B10F5C-5AC3-4A65-8B07-E34C5DC84DBA}" srcId="{A272C744-05E4-4086-9A5A-A57F77A0DBFD}" destId="{8675E81B-7E67-433E-A67E-33D00EFE2621}" srcOrd="3" destOrd="0" parTransId="{CA95643B-C8AE-4AA9-93DF-E41986A91435}" sibTransId="{3956D562-5125-450C-A6AF-A77B79DD8E55}"/>
    <dgm:cxn modelId="{06048BB1-29E0-4BD0-929B-3C39AD3A8581}" srcId="{A272C744-05E4-4086-9A5A-A57F77A0DBFD}" destId="{6B6B1B5F-D151-4402-B623-CB8DFF039136}" srcOrd="1" destOrd="0" parTransId="{A69033EE-DC54-4468-8807-087867F42288}" sibTransId="{D82B414C-F3CD-42DF-AF52-271785A5F986}"/>
    <dgm:cxn modelId="{81CE54F8-24DF-4E33-87BE-FD5614F40A0F}" type="presOf" srcId="{3956D562-5125-450C-A6AF-A77B79DD8E55}" destId="{D823F2E9-BF2E-4C37-A1D4-3B0D301B04F8}" srcOrd="0" destOrd="0" presId="urn:microsoft.com/office/officeart/2005/8/layout/vProcess5"/>
    <dgm:cxn modelId="{19523612-EE44-4835-953F-63FAC3455B6D}" type="presOf" srcId="{8675E81B-7E67-433E-A67E-33D00EFE2621}" destId="{C6DED326-D3E2-4BB0-BEA8-E2F84C55F686}" srcOrd="1" destOrd="0" presId="urn:microsoft.com/office/officeart/2005/8/layout/vProcess5"/>
    <dgm:cxn modelId="{6AF690F3-21A0-43A1-B0B3-1A156358EA58}" type="presOf" srcId="{6B6B1B5F-D151-4402-B623-CB8DFF039136}" destId="{32BBA74A-C859-49BE-B6F4-1FD8590038AB}" srcOrd="1" destOrd="0" presId="urn:microsoft.com/office/officeart/2005/8/layout/vProcess5"/>
    <dgm:cxn modelId="{E238D9EC-CA00-4117-89F1-C2D26004C5DE}" srcId="{A272C744-05E4-4086-9A5A-A57F77A0DBFD}" destId="{8E31078C-9F09-47F3-A604-CC656E45AE97}" srcOrd="4" destOrd="0" parTransId="{B372C66F-873C-461E-92E7-B83722B0872C}" sibTransId="{C1CDF1A8-3F2A-49EA-95E7-82DAAA93E8B5}"/>
    <dgm:cxn modelId="{13C77E7A-9826-4A83-B104-407AC7AA36AF}" type="presOf" srcId="{7CD34467-2907-4587-8881-8586D9816920}" destId="{8D645E3D-9CD6-4877-8D78-611A11379361}" srcOrd="0" destOrd="0" presId="urn:microsoft.com/office/officeart/2005/8/layout/vProcess5"/>
    <dgm:cxn modelId="{7915B21D-93FA-41F9-BD61-A9EFC552A7DB}" type="presOf" srcId="{A272C744-05E4-4086-9A5A-A57F77A0DBFD}" destId="{596F5CEE-09B6-4172-BA83-E34BC37EA424}" srcOrd="0" destOrd="0" presId="urn:microsoft.com/office/officeart/2005/8/layout/vProcess5"/>
    <dgm:cxn modelId="{BBAF3218-8AEB-4546-A25E-A359419AD24D}" type="presOf" srcId="{6B6B1B5F-D151-4402-B623-CB8DFF039136}" destId="{D5EB2C8A-50AC-4491-9031-D6F291931AC8}" srcOrd="0" destOrd="0" presId="urn:microsoft.com/office/officeart/2005/8/layout/vProcess5"/>
    <dgm:cxn modelId="{4166761B-5906-48D1-B623-DCAE6506B80D}" type="presOf" srcId="{8675E81B-7E67-433E-A67E-33D00EFE2621}" destId="{25DD4CB7-FEC6-4B4A-AA9B-77948C60CD83}" srcOrd="0" destOrd="0" presId="urn:microsoft.com/office/officeart/2005/8/layout/vProcess5"/>
    <dgm:cxn modelId="{82462E50-6B59-4C2C-83D3-83C9996ABCA9}" type="presOf" srcId="{8E31078C-9F09-47F3-A604-CC656E45AE97}" destId="{DDB34094-CCFC-4F17-9848-8972D73679B0}" srcOrd="0" destOrd="0" presId="urn:microsoft.com/office/officeart/2005/8/layout/vProcess5"/>
    <dgm:cxn modelId="{03FA182A-B1B1-4AC6-A166-5E6D50EE891E}" type="presOf" srcId="{D6A64613-177A-4D5D-99C0-9A8733512237}" destId="{FDAE25DA-FC4A-440B-9FA1-C9A570CC0C59}" srcOrd="0" destOrd="0" presId="urn:microsoft.com/office/officeart/2005/8/layout/vProcess5"/>
    <dgm:cxn modelId="{E97693D9-4A3B-4920-ABAC-656445EE11C5}" srcId="{A272C744-05E4-4086-9A5A-A57F77A0DBFD}" destId="{07AD44E8-C2D2-433E-8DE3-344EBE88ABD3}" srcOrd="0" destOrd="0" parTransId="{8F9BA3DB-C669-4B2A-82D2-58C26C3311EB}" sibTransId="{D6A64613-177A-4D5D-99C0-9A8733512237}"/>
    <dgm:cxn modelId="{8A6E1A14-874E-4827-8B43-F1DB2E21814B}" type="presOf" srcId="{8E31078C-9F09-47F3-A604-CC656E45AE97}" destId="{8B466458-CB84-4DC3-B9B2-E5901C7D9622}" srcOrd="1" destOrd="0" presId="urn:microsoft.com/office/officeart/2005/8/layout/vProcess5"/>
    <dgm:cxn modelId="{7781C47E-7F22-4544-89A7-F70548E2BC59}" type="presParOf" srcId="{596F5CEE-09B6-4172-BA83-E34BC37EA424}" destId="{5B7082B0-DB51-4048-88ED-2EA4926A2318}" srcOrd="0" destOrd="0" presId="urn:microsoft.com/office/officeart/2005/8/layout/vProcess5"/>
    <dgm:cxn modelId="{A31BC16C-6EA9-4944-BC99-F606E674A8AA}" type="presParOf" srcId="{596F5CEE-09B6-4172-BA83-E34BC37EA424}" destId="{A36B530A-90F4-4615-A7CD-9D63F869CFBD}" srcOrd="1" destOrd="0" presId="urn:microsoft.com/office/officeart/2005/8/layout/vProcess5"/>
    <dgm:cxn modelId="{2E62F046-4F3B-4E00-8D0F-3DBA787007B0}" type="presParOf" srcId="{596F5CEE-09B6-4172-BA83-E34BC37EA424}" destId="{D5EB2C8A-50AC-4491-9031-D6F291931AC8}" srcOrd="2" destOrd="0" presId="urn:microsoft.com/office/officeart/2005/8/layout/vProcess5"/>
    <dgm:cxn modelId="{9345E1D2-199A-42EE-97B5-1B2B7D7C1414}" type="presParOf" srcId="{596F5CEE-09B6-4172-BA83-E34BC37EA424}" destId="{8D645E3D-9CD6-4877-8D78-611A11379361}" srcOrd="3" destOrd="0" presId="urn:microsoft.com/office/officeart/2005/8/layout/vProcess5"/>
    <dgm:cxn modelId="{D230F75F-EE3D-4528-AF8C-05DF1FAF2DAC}" type="presParOf" srcId="{596F5CEE-09B6-4172-BA83-E34BC37EA424}" destId="{25DD4CB7-FEC6-4B4A-AA9B-77948C60CD83}" srcOrd="4" destOrd="0" presId="urn:microsoft.com/office/officeart/2005/8/layout/vProcess5"/>
    <dgm:cxn modelId="{D3600250-6619-417F-A7D2-888C5CB880C1}" type="presParOf" srcId="{596F5CEE-09B6-4172-BA83-E34BC37EA424}" destId="{DDB34094-CCFC-4F17-9848-8972D73679B0}" srcOrd="5" destOrd="0" presId="urn:microsoft.com/office/officeart/2005/8/layout/vProcess5"/>
    <dgm:cxn modelId="{B19138D6-BB62-4A37-8956-C324BFFD66B0}" type="presParOf" srcId="{596F5CEE-09B6-4172-BA83-E34BC37EA424}" destId="{FDAE25DA-FC4A-440B-9FA1-C9A570CC0C59}" srcOrd="6" destOrd="0" presId="urn:microsoft.com/office/officeart/2005/8/layout/vProcess5"/>
    <dgm:cxn modelId="{3B382DF8-3853-42E8-B564-65450FA438A6}" type="presParOf" srcId="{596F5CEE-09B6-4172-BA83-E34BC37EA424}" destId="{1006C71F-F069-4587-8E4B-F94B0D6E337D}" srcOrd="7" destOrd="0" presId="urn:microsoft.com/office/officeart/2005/8/layout/vProcess5"/>
    <dgm:cxn modelId="{6171C485-5B70-4111-A47F-56C713A23C4E}" type="presParOf" srcId="{596F5CEE-09B6-4172-BA83-E34BC37EA424}" destId="{F2B18D7E-25F1-4831-8AD5-89BC62C0B924}" srcOrd="8" destOrd="0" presId="urn:microsoft.com/office/officeart/2005/8/layout/vProcess5"/>
    <dgm:cxn modelId="{DCF42825-7202-456A-B0CD-8A825AE55DF3}" type="presParOf" srcId="{596F5CEE-09B6-4172-BA83-E34BC37EA424}" destId="{D823F2E9-BF2E-4C37-A1D4-3B0D301B04F8}" srcOrd="9" destOrd="0" presId="urn:microsoft.com/office/officeart/2005/8/layout/vProcess5"/>
    <dgm:cxn modelId="{2A714C5B-DA9B-45C0-8AD1-756E3D76D278}" type="presParOf" srcId="{596F5CEE-09B6-4172-BA83-E34BC37EA424}" destId="{A3471BB9-5239-4EF4-8953-7621361203E5}" srcOrd="10" destOrd="0" presId="urn:microsoft.com/office/officeart/2005/8/layout/vProcess5"/>
    <dgm:cxn modelId="{486C5DD9-1CC8-4087-9C39-C802113BF924}" type="presParOf" srcId="{596F5CEE-09B6-4172-BA83-E34BC37EA424}" destId="{32BBA74A-C859-49BE-B6F4-1FD8590038AB}" srcOrd="11" destOrd="0" presId="urn:microsoft.com/office/officeart/2005/8/layout/vProcess5"/>
    <dgm:cxn modelId="{BFF5F3A4-92F7-4D02-A2CC-5FD167B2D46A}" type="presParOf" srcId="{596F5CEE-09B6-4172-BA83-E34BC37EA424}" destId="{B6AA10C8-A29C-4642-89DD-5A3C91461EEC}" srcOrd="12" destOrd="0" presId="urn:microsoft.com/office/officeart/2005/8/layout/vProcess5"/>
    <dgm:cxn modelId="{93968838-2B79-4E38-838C-22F95992DAEF}" type="presParOf" srcId="{596F5CEE-09B6-4172-BA83-E34BC37EA424}" destId="{C6DED326-D3E2-4BB0-BEA8-E2F84C55F686}" srcOrd="13" destOrd="0" presId="urn:microsoft.com/office/officeart/2005/8/layout/vProcess5"/>
    <dgm:cxn modelId="{FBE40704-8886-4872-8C43-256B9BA2117F}" type="presParOf" srcId="{596F5CEE-09B6-4172-BA83-E34BC37EA424}" destId="{8B466458-CB84-4DC3-B9B2-E5901C7D962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9C38E-BB18-478A-B2BC-FBF447D357F1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429E5EF-94C9-4EF3-B6AB-67CA62A3A76C}">
      <dgm:prSet custT="1"/>
      <dgm:spPr/>
      <dgm:t>
        <a:bodyPr/>
        <a:lstStyle/>
        <a:p>
          <a:r>
            <a:rPr lang="hr-HR" sz="1800" dirty="0"/>
            <a:t>Barokni grad temeljen je na vojnoj logici i ostvaren je u zrakastom (radijalnom) planu</a:t>
          </a:r>
          <a:endParaRPr lang="en-US" sz="1800" dirty="0"/>
        </a:p>
      </dgm:t>
    </dgm:pt>
    <dgm:pt modelId="{C774E689-34FF-4031-9455-96B319F35042}" type="parTrans" cxnId="{1EC91C0F-8889-451E-8F05-8CF9A4CC4E0E}">
      <dgm:prSet/>
      <dgm:spPr/>
      <dgm:t>
        <a:bodyPr/>
        <a:lstStyle/>
        <a:p>
          <a:endParaRPr lang="en-US"/>
        </a:p>
      </dgm:t>
    </dgm:pt>
    <dgm:pt modelId="{0D4EE763-6ADE-4A78-9DC8-3C7330B98337}" type="sibTrans" cxnId="{1EC91C0F-8889-451E-8F05-8CF9A4CC4E0E}">
      <dgm:prSet/>
      <dgm:spPr/>
      <dgm:t>
        <a:bodyPr/>
        <a:lstStyle/>
        <a:p>
          <a:endParaRPr lang="en-US"/>
        </a:p>
      </dgm:t>
    </dgm:pt>
    <dgm:pt modelId="{90089CE8-1374-4B3A-81B4-87BCDB43298F}">
      <dgm:prSet custT="1"/>
      <dgm:spPr/>
      <dgm:t>
        <a:bodyPr/>
        <a:lstStyle/>
        <a:p>
          <a:r>
            <a:rPr lang="hr-HR" sz="1800" dirty="0"/>
            <a:t>Grad se širi oko četvrtastih ili kružnih trgova okruženih višekatnicama s neurednim začeljima</a:t>
          </a:r>
          <a:endParaRPr lang="en-US" sz="1800" dirty="0"/>
        </a:p>
      </dgm:t>
    </dgm:pt>
    <dgm:pt modelId="{BE985B55-F0CB-462B-B80F-C1C461ABDCC4}" type="parTrans" cxnId="{F5547E63-C1EA-49A8-AF52-DAB94DFD2352}">
      <dgm:prSet/>
      <dgm:spPr/>
      <dgm:t>
        <a:bodyPr/>
        <a:lstStyle/>
        <a:p>
          <a:endParaRPr lang="en-US"/>
        </a:p>
      </dgm:t>
    </dgm:pt>
    <dgm:pt modelId="{03B762AB-5901-4F17-92E9-EA6D1F48FFF2}" type="sibTrans" cxnId="{F5547E63-C1EA-49A8-AF52-DAB94DFD2352}">
      <dgm:prSet/>
      <dgm:spPr/>
      <dgm:t>
        <a:bodyPr/>
        <a:lstStyle/>
        <a:p>
          <a:endParaRPr lang="en-US"/>
        </a:p>
      </dgm:t>
    </dgm:pt>
    <dgm:pt modelId="{84809108-E6BC-44FB-B0E0-E70AD6B62B2C}">
      <dgm:prSet/>
      <dgm:spPr/>
      <dgm:t>
        <a:bodyPr/>
        <a:lstStyle/>
        <a:p>
          <a:r>
            <a:rPr lang="hr-HR"/>
            <a:t>Trgovi su glavni element baroknog urbanizma, uglavnom su zatvoreni, eliptičnog tlocrta, dinamiziranog prostora, organizirani pomoću vertikalnih akcenata</a:t>
          </a:r>
          <a:endParaRPr lang="en-US"/>
        </a:p>
      </dgm:t>
    </dgm:pt>
    <dgm:pt modelId="{FC0477C0-1133-4A59-BF4B-54E1F8310139}" type="parTrans" cxnId="{62CC3544-477A-4B51-ABE9-8807A6269B0F}">
      <dgm:prSet/>
      <dgm:spPr/>
      <dgm:t>
        <a:bodyPr/>
        <a:lstStyle/>
        <a:p>
          <a:endParaRPr lang="en-US"/>
        </a:p>
      </dgm:t>
    </dgm:pt>
    <dgm:pt modelId="{715DECD5-C9AD-443E-B626-0978B90462A7}" type="sibTrans" cxnId="{62CC3544-477A-4B51-ABE9-8807A6269B0F}">
      <dgm:prSet/>
      <dgm:spPr/>
      <dgm:t>
        <a:bodyPr/>
        <a:lstStyle/>
        <a:p>
          <a:endParaRPr lang="en-US"/>
        </a:p>
      </dgm:t>
    </dgm:pt>
    <dgm:pt modelId="{16F95F0F-F693-4F21-9637-673A23F89BA9}">
      <dgm:prSet/>
      <dgm:spPr/>
      <dgm:t>
        <a:bodyPr/>
        <a:lstStyle/>
        <a:p>
          <a:r>
            <a:rPr lang="hr-HR"/>
            <a:t>Trg sv. Petra Berninija, iz 1657. g. To je ovalni trg s četverostrukom kolonadom sa strane i otvorenom ulicom nasuprot fasade Sv. Petra</a:t>
          </a:r>
          <a:endParaRPr lang="en-US"/>
        </a:p>
      </dgm:t>
    </dgm:pt>
    <dgm:pt modelId="{1B3352A0-94F4-4BF3-BB80-B2A535B685BE}" type="parTrans" cxnId="{FE1D748B-1F78-46DB-97A9-7EAEA87C842E}">
      <dgm:prSet/>
      <dgm:spPr/>
      <dgm:t>
        <a:bodyPr/>
        <a:lstStyle/>
        <a:p>
          <a:endParaRPr lang="en-US"/>
        </a:p>
      </dgm:t>
    </dgm:pt>
    <dgm:pt modelId="{2062ADC8-F068-4E30-963E-0DA4A2751785}" type="sibTrans" cxnId="{FE1D748B-1F78-46DB-97A9-7EAEA87C842E}">
      <dgm:prSet/>
      <dgm:spPr/>
      <dgm:t>
        <a:bodyPr/>
        <a:lstStyle/>
        <a:p>
          <a:endParaRPr lang="en-US"/>
        </a:p>
      </dgm:t>
    </dgm:pt>
    <dgm:pt modelId="{7BF2E9B9-EC58-4A4C-8B45-53ED0686439A}" type="pres">
      <dgm:prSet presAssocID="{71B9C38E-BB18-478A-B2BC-FBF447D357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A4B38A0-BA73-4D9E-8D12-CB768D80DDB8}" type="pres">
      <dgm:prSet presAssocID="{4429E5EF-94C9-4EF3-B6AB-67CA62A3A76C}" presName="thickLine" presStyleLbl="alignNode1" presStyleIdx="0" presStyleCnt="4"/>
      <dgm:spPr/>
    </dgm:pt>
    <dgm:pt modelId="{2A8ABFED-A79E-4234-BEFC-28CF8C971F03}" type="pres">
      <dgm:prSet presAssocID="{4429E5EF-94C9-4EF3-B6AB-67CA62A3A76C}" presName="horz1" presStyleCnt="0"/>
      <dgm:spPr/>
    </dgm:pt>
    <dgm:pt modelId="{2971BF7B-D890-44B8-9551-AA9031D58761}" type="pres">
      <dgm:prSet presAssocID="{4429E5EF-94C9-4EF3-B6AB-67CA62A3A76C}" presName="tx1" presStyleLbl="revTx" presStyleIdx="0" presStyleCnt="4"/>
      <dgm:spPr/>
      <dgm:t>
        <a:bodyPr/>
        <a:lstStyle/>
        <a:p>
          <a:endParaRPr lang="hr-HR"/>
        </a:p>
      </dgm:t>
    </dgm:pt>
    <dgm:pt modelId="{689FDCA6-72BC-4115-A2F3-3AD5D1C9BF75}" type="pres">
      <dgm:prSet presAssocID="{4429E5EF-94C9-4EF3-B6AB-67CA62A3A76C}" presName="vert1" presStyleCnt="0"/>
      <dgm:spPr/>
    </dgm:pt>
    <dgm:pt modelId="{F456C051-C3A9-4324-8449-820AA4F7E4D1}" type="pres">
      <dgm:prSet presAssocID="{90089CE8-1374-4B3A-81B4-87BCDB43298F}" presName="thickLine" presStyleLbl="alignNode1" presStyleIdx="1" presStyleCnt="4"/>
      <dgm:spPr/>
    </dgm:pt>
    <dgm:pt modelId="{7CD14B67-7C51-4727-A1A8-ABB31C37D36D}" type="pres">
      <dgm:prSet presAssocID="{90089CE8-1374-4B3A-81B4-87BCDB43298F}" presName="horz1" presStyleCnt="0"/>
      <dgm:spPr/>
    </dgm:pt>
    <dgm:pt modelId="{D4C10CEB-5C04-461D-9F97-49A508527A6C}" type="pres">
      <dgm:prSet presAssocID="{90089CE8-1374-4B3A-81B4-87BCDB43298F}" presName="tx1" presStyleLbl="revTx" presStyleIdx="1" presStyleCnt="4"/>
      <dgm:spPr/>
      <dgm:t>
        <a:bodyPr/>
        <a:lstStyle/>
        <a:p>
          <a:endParaRPr lang="hr-HR"/>
        </a:p>
      </dgm:t>
    </dgm:pt>
    <dgm:pt modelId="{F368B8FE-F8D6-48AF-A364-068660EDA02E}" type="pres">
      <dgm:prSet presAssocID="{90089CE8-1374-4B3A-81B4-87BCDB43298F}" presName="vert1" presStyleCnt="0"/>
      <dgm:spPr/>
    </dgm:pt>
    <dgm:pt modelId="{63C23261-3B5C-42BE-B7E1-725151C5C995}" type="pres">
      <dgm:prSet presAssocID="{84809108-E6BC-44FB-B0E0-E70AD6B62B2C}" presName="thickLine" presStyleLbl="alignNode1" presStyleIdx="2" presStyleCnt="4"/>
      <dgm:spPr/>
    </dgm:pt>
    <dgm:pt modelId="{EB694E59-0246-406F-94CC-A8166F0FF751}" type="pres">
      <dgm:prSet presAssocID="{84809108-E6BC-44FB-B0E0-E70AD6B62B2C}" presName="horz1" presStyleCnt="0"/>
      <dgm:spPr/>
    </dgm:pt>
    <dgm:pt modelId="{F9A2170F-9CD2-4AD3-B307-3089AEBC44D4}" type="pres">
      <dgm:prSet presAssocID="{84809108-E6BC-44FB-B0E0-E70AD6B62B2C}" presName="tx1" presStyleLbl="revTx" presStyleIdx="2" presStyleCnt="4"/>
      <dgm:spPr/>
      <dgm:t>
        <a:bodyPr/>
        <a:lstStyle/>
        <a:p>
          <a:endParaRPr lang="hr-HR"/>
        </a:p>
      </dgm:t>
    </dgm:pt>
    <dgm:pt modelId="{C52340F8-CA4B-4A46-B9C0-BF6D88441BBE}" type="pres">
      <dgm:prSet presAssocID="{84809108-E6BC-44FB-B0E0-E70AD6B62B2C}" presName="vert1" presStyleCnt="0"/>
      <dgm:spPr/>
    </dgm:pt>
    <dgm:pt modelId="{B229D111-FDC6-4119-8B91-2E12D81CC770}" type="pres">
      <dgm:prSet presAssocID="{16F95F0F-F693-4F21-9637-673A23F89BA9}" presName="thickLine" presStyleLbl="alignNode1" presStyleIdx="3" presStyleCnt="4"/>
      <dgm:spPr/>
    </dgm:pt>
    <dgm:pt modelId="{924EE78D-120A-4A77-BEB0-B0C80A62070C}" type="pres">
      <dgm:prSet presAssocID="{16F95F0F-F693-4F21-9637-673A23F89BA9}" presName="horz1" presStyleCnt="0"/>
      <dgm:spPr/>
    </dgm:pt>
    <dgm:pt modelId="{D5D55236-5424-4998-8A1B-253F294A9C23}" type="pres">
      <dgm:prSet presAssocID="{16F95F0F-F693-4F21-9637-673A23F89BA9}" presName="tx1" presStyleLbl="revTx" presStyleIdx="3" presStyleCnt="4"/>
      <dgm:spPr/>
      <dgm:t>
        <a:bodyPr/>
        <a:lstStyle/>
        <a:p>
          <a:endParaRPr lang="hr-HR"/>
        </a:p>
      </dgm:t>
    </dgm:pt>
    <dgm:pt modelId="{2120E299-135C-4C72-9CD5-04410C350A03}" type="pres">
      <dgm:prSet presAssocID="{16F95F0F-F693-4F21-9637-673A23F89BA9}" presName="vert1" presStyleCnt="0"/>
      <dgm:spPr/>
    </dgm:pt>
  </dgm:ptLst>
  <dgm:cxnLst>
    <dgm:cxn modelId="{CD39E464-3FDF-45CC-BDF9-583737AEB25C}" type="presOf" srcId="{4429E5EF-94C9-4EF3-B6AB-67CA62A3A76C}" destId="{2971BF7B-D890-44B8-9551-AA9031D58761}" srcOrd="0" destOrd="0" presId="urn:microsoft.com/office/officeart/2008/layout/LinedList"/>
    <dgm:cxn modelId="{E01CB720-4781-4F35-95AB-3736C0583294}" type="presOf" srcId="{90089CE8-1374-4B3A-81B4-87BCDB43298F}" destId="{D4C10CEB-5C04-461D-9F97-49A508527A6C}" srcOrd="0" destOrd="0" presId="urn:microsoft.com/office/officeart/2008/layout/LinedList"/>
    <dgm:cxn modelId="{1EC91C0F-8889-451E-8F05-8CF9A4CC4E0E}" srcId="{71B9C38E-BB18-478A-B2BC-FBF447D357F1}" destId="{4429E5EF-94C9-4EF3-B6AB-67CA62A3A76C}" srcOrd="0" destOrd="0" parTransId="{C774E689-34FF-4031-9455-96B319F35042}" sibTransId="{0D4EE763-6ADE-4A78-9DC8-3C7330B98337}"/>
    <dgm:cxn modelId="{DE597AA0-6D56-4390-A839-62F419E200DB}" type="presOf" srcId="{16F95F0F-F693-4F21-9637-673A23F89BA9}" destId="{D5D55236-5424-4998-8A1B-253F294A9C23}" srcOrd="0" destOrd="0" presId="urn:microsoft.com/office/officeart/2008/layout/LinedList"/>
    <dgm:cxn modelId="{62CC3544-477A-4B51-ABE9-8807A6269B0F}" srcId="{71B9C38E-BB18-478A-B2BC-FBF447D357F1}" destId="{84809108-E6BC-44FB-B0E0-E70AD6B62B2C}" srcOrd="2" destOrd="0" parTransId="{FC0477C0-1133-4A59-BF4B-54E1F8310139}" sibTransId="{715DECD5-C9AD-443E-B626-0978B90462A7}"/>
    <dgm:cxn modelId="{FE1D748B-1F78-46DB-97A9-7EAEA87C842E}" srcId="{71B9C38E-BB18-478A-B2BC-FBF447D357F1}" destId="{16F95F0F-F693-4F21-9637-673A23F89BA9}" srcOrd="3" destOrd="0" parTransId="{1B3352A0-94F4-4BF3-BB80-B2A535B685BE}" sibTransId="{2062ADC8-F068-4E30-963E-0DA4A2751785}"/>
    <dgm:cxn modelId="{9571D8FB-2B10-46AA-8415-F5474D872946}" type="presOf" srcId="{84809108-E6BC-44FB-B0E0-E70AD6B62B2C}" destId="{F9A2170F-9CD2-4AD3-B307-3089AEBC44D4}" srcOrd="0" destOrd="0" presId="urn:microsoft.com/office/officeart/2008/layout/LinedList"/>
    <dgm:cxn modelId="{F5547E63-C1EA-49A8-AF52-DAB94DFD2352}" srcId="{71B9C38E-BB18-478A-B2BC-FBF447D357F1}" destId="{90089CE8-1374-4B3A-81B4-87BCDB43298F}" srcOrd="1" destOrd="0" parTransId="{BE985B55-F0CB-462B-B80F-C1C461ABDCC4}" sibTransId="{03B762AB-5901-4F17-92E9-EA6D1F48FFF2}"/>
    <dgm:cxn modelId="{BA840A23-30B1-40B3-8DFD-5E3FC0085213}" type="presOf" srcId="{71B9C38E-BB18-478A-B2BC-FBF447D357F1}" destId="{7BF2E9B9-EC58-4A4C-8B45-53ED0686439A}" srcOrd="0" destOrd="0" presId="urn:microsoft.com/office/officeart/2008/layout/LinedList"/>
    <dgm:cxn modelId="{800D84C6-7ECD-44D6-A5DA-F6905DF1D72A}" type="presParOf" srcId="{7BF2E9B9-EC58-4A4C-8B45-53ED0686439A}" destId="{2A4B38A0-BA73-4D9E-8D12-CB768D80DDB8}" srcOrd="0" destOrd="0" presId="urn:microsoft.com/office/officeart/2008/layout/LinedList"/>
    <dgm:cxn modelId="{1F84B61E-E87B-4592-9CC4-51D7270C9199}" type="presParOf" srcId="{7BF2E9B9-EC58-4A4C-8B45-53ED0686439A}" destId="{2A8ABFED-A79E-4234-BEFC-28CF8C971F03}" srcOrd="1" destOrd="0" presId="urn:microsoft.com/office/officeart/2008/layout/LinedList"/>
    <dgm:cxn modelId="{7C96F7FD-96E8-4CAA-BA25-1216E684084C}" type="presParOf" srcId="{2A8ABFED-A79E-4234-BEFC-28CF8C971F03}" destId="{2971BF7B-D890-44B8-9551-AA9031D58761}" srcOrd="0" destOrd="0" presId="urn:microsoft.com/office/officeart/2008/layout/LinedList"/>
    <dgm:cxn modelId="{47D57E46-36ED-4797-825E-158B768BDBB2}" type="presParOf" srcId="{2A8ABFED-A79E-4234-BEFC-28CF8C971F03}" destId="{689FDCA6-72BC-4115-A2F3-3AD5D1C9BF75}" srcOrd="1" destOrd="0" presId="urn:microsoft.com/office/officeart/2008/layout/LinedList"/>
    <dgm:cxn modelId="{5FFBF8DB-A33B-4629-A20D-150F19EDC020}" type="presParOf" srcId="{7BF2E9B9-EC58-4A4C-8B45-53ED0686439A}" destId="{F456C051-C3A9-4324-8449-820AA4F7E4D1}" srcOrd="2" destOrd="0" presId="urn:microsoft.com/office/officeart/2008/layout/LinedList"/>
    <dgm:cxn modelId="{D5B0A362-24C8-460D-9B95-6EAD93132766}" type="presParOf" srcId="{7BF2E9B9-EC58-4A4C-8B45-53ED0686439A}" destId="{7CD14B67-7C51-4727-A1A8-ABB31C37D36D}" srcOrd="3" destOrd="0" presId="urn:microsoft.com/office/officeart/2008/layout/LinedList"/>
    <dgm:cxn modelId="{C00AD300-EAC7-4AAE-896F-1F98AE367DDC}" type="presParOf" srcId="{7CD14B67-7C51-4727-A1A8-ABB31C37D36D}" destId="{D4C10CEB-5C04-461D-9F97-49A508527A6C}" srcOrd="0" destOrd="0" presId="urn:microsoft.com/office/officeart/2008/layout/LinedList"/>
    <dgm:cxn modelId="{2B5FDB66-6136-4BC0-8404-FE813287279F}" type="presParOf" srcId="{7CD14B67-7C51-4727-A1A8-ABB31C37D36D}" destId="{F368B8FE-F8D6-48AF-A364-068660EDA02E}" srcOrd="1" destOrd="0" presId="urn:microsoft.com/office/officeart/2008/layout/LinedList"/>
    <dgm:cxn modelId="{E5C30BD1-3E8C-49C5-9BCE-A21222DA1B0F}" type="presParOf" srcId="{7BF2E9B9-EC58-4A4C-8B45-53ED0686439A}" destId="{63C23261-3B5C-42BE-B7E1-725151C5C995}" srcOrd="4" destOrd="0" presId="urn:microsoft.com/office/officeart/2008/layout/LinedList"/>
    <dgm:cxn modelId="{DF4C6C04-7706-4758-B751-AB5C2FF37803}" type="presParOf" srcId="{7BF2E9B9-EC58-4A4C-8B45-53ED0686439A}" destId="{EB694E59-0246-406F-94CC-A8166F0FF751}" srcOrd="5" destOrd="0" presId="urn:microsoft.com/office/officeart/2008/layout/LinedList"/>
    <dgm:cxn modelId="{B6E93E88-D912-4DF3-A182-A1E30A46E5D8}" type="presParOf" srcId="{EB694E59-0246-406F-94CC-A8166F0FF751}" destId="{F9A2170F-9CD2-4AD3-B307-3089AEBC44D4}" srcOrd="0" destOrd="0" presId="urn:microsoft.com/office/officeart/2008/layout/LinedList"/>
    <dgm:cxn modelId="{1A824868-4389-4AC7-AA7B-A6FA7E8A33C4}" type="presParOf" srcId="{EB694E59-0246-406F-94CC-A8166F0FF751}" destId="{C52340F8-CA4B-4A46-B9C0-BF6D88441BBE}" srcOrd="1" destOrd="0" presId="urn:microsoft.com/office/officeart/2008/layout/LinedList"/>
    <dgm:cxn modelId="{C436EE60-0013-4BC2-9164-BC8E1901DC8F}" type="presParOf" srcId="{7BF2E9B9-EC58-4A4C-8B45-53ED0686439A}" destId="{B229D111-FDC6-4119-8B91-2E12D81CC770}" srcOrd="6" destOrd="0" presId="urn:microsoft.com/office/officeart/2008/layout/LinedList"/>
    <dgm:cxn modelId="{9A0D1030-9EA7-4F68-86E3-BFDC0E5A7543}" type="presParOf" srcId="{7BF2E9B9-EC58-4A4C-8B45-53ED0686439A}" destId="{924EE78D-120A-4A77-BEB0-B0C80A62070C}" srcOrd="7" destOrd="0" presId="urn:microsoft.com/office/officeart/2008/layout/LinedList"/>
    <dgm:cxn modelId="{2C390923-9DE2-412B-AEB2-E69D4306FCC0}" type="presParOf" srcId="{924EE78D-120A-4A77-BEB0-B0C80A62070C}" destId="{D5D55236-5424-4998-8A1B-253F294A9C23}" srcOrd="0" destOrd="0" presId="urn:microsoft.com/office/officeart/2008/layout/LinedList"/>
    <dgm:cxn modelId="{173C2EBE-D8BE-49F6-AB57-D869E9BDFBB8}" type="presParOf" srcId="{924EE78D-120A-4A77-BEB0-B0C80A62070C}" destId="{2120E299-135C-4C72-9CD5-04410C350A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3A7700-21D8-4237-A00C-1F63CFE73493}" type="doc">
      <dgm:prSet loTypeId="urn:microsoft.com/office/officeart/2005/8/layout/process1" loCatId="process" qsTypeId="urn:microsoft.com/office/officeart/2005/8/quickstyle/simple4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EA353099-5D3A-48AD-90C8-EA1759680817}">
      <dgm:prSet/>
      <dgm:spPr/>
      <dgm:t>
        <a:bodyPr/>
        <a:lstStyle/>
        <a:p>
          <a:r>
            <a:rPr lang="pl-PL"/>
            <a:t>Arhitektura u Baroku je krajnje dinamizirana</a:t>
          </a:r>
          <a:endParaRPr lang="en-US"/>
        </a:p>
      </dgm:t>
    </dgm:pt>
    <dgm:pt modelId="{ECF6DDA3-02D8-439E-A15C-A8B0B42CEB91}" type="parTrans" cxnId="{5D2EF669-C916-4D25-8E70-0186688FE020}">
      <dgm:prSet/>
      <dgm:spPr/>
      <dgm:t>
        <a:bodyPr/>
        <a:lstStyle/>
        <a:p>
          <a:endParaRPr lang="en-US"/>
        </a:p>
      </dgm:t>
    </dgm:pt>
    <dgm:pt modelId="{5A2D2D44-80E0-4853-B397-991070636182}" type="sibTrans" cxnId="{5D2EF669-C916-4D25-8E70-0186688FE020}">
      <dgm:prSet/>
      <dgm:spPr/>
      <dgm:t>
        <a:bodyPr/>
        <a:lstStyle/>
        <a:p>
          <a:endParaRPr lang="en-US"/>
        </a:p>
      </dgm:t>
    </dgm:pt>
    <dgm:pt modelId="{1DC16AEC-91E9-4C78-B2C1-6DA1C9B5EDF8}">
      <dgm:prSet/>
      <dgm:spPr/>
      <dgm:t>
        <a:bodyPr/>
        <a:lstStyle/>
        <a:p>
          <a:r>
            <a:rPr lang="hr-HR"/>
            <a:t>U crkvenom graditeljstvu teži se što većim efektima, ostvaruju se nova prostorna rješenja od kojih uglavnom prevladava centralni tip tlocrta naglašen kupolom</a:t>
          </a:r>
          <a:endParaRPr lang="en-US"/>
        </a:p>
      </dgm:t>
    </dgm:pt>
    <dgm:pt modelId="{A4FE43A0-4688-4771-852E-0C5286AE830D}" type="parTrans" cxnId="{C6FD3817-85FA-42B7-9AAD-1F23D4BB4DA2}">
      <dgm:prSet/>
      <dgm:spPr/>
      <dgm:t>
        <a:bodyPr/>
        <a:lstStyle/>
        <a:p>
          <a:endParaRPr lang="en-US"/>
        </a:p>
      </dgm:t>
    </dgm:pt>
    <dgm:pt modelId="{446458FD-E54D-47D5-A283-84D164644D22}" type="sibTrans" cxnId="{C6FD3817-85FA-42B7-9AAD-1F23D4BB4DA2}">
      <dgm:prSet/>
      <dgm:spPr/>
      <dgm:t>
        <a:bodyPr/>
        <a:lstStyle/>
        <a:p>
          <a:endParaRPr lang="en-US"/>
        </a:p>
      </dgm:t>
    </dgm:pt>
    <dgm:pt modelId="{1461217A-2F9F-4DAB-9395-B89BC477E2E0}">
      <dgm:prSet/>
      <dgm:spPr/>
      <dgm:t>
        <a:bodyPr/>
        <a:lstStyle/>
        <a:p>
          <a:r>
            <a:rPr lang="hr-HR"/>
            <a:t>Širenje baroka i stvaranje specifičnih stilskih inačica u pojedinim zemljama podudara se s intenzivnom izgradnjom</a:t>
          </a:r>
          <a:endParaRPr lang="en-US"/>
        </a:p>
      </dgm:t>
    </dgm:pt>
    <dgm:pt modelId="{4F4907C6-BE0A-4D7C-AE72-A27339C49E8F}" type="parTrans" cxnId="{5917A40D-1028-44D8-A3B7-C69FAFF3C164}">
      <dgm:prSet/>
      <dgm:spPr/>
      <dgm:t>
        <a:bodyPr/>
        <a:lstStyle/>
        <a:p>
          <a:endParaRPr lang="en-US"/>
        </a:p>
      </dgm:t>
    </dgm:pt>
    <dgm:pt modelId="{2E4FE0C5-DA0E-4345-96BA-62F5F191A6EA}" type="sibTrans" cxnId="{5917A40D-1028-44D8-A3B7-C69FAFF3C164}">
      <dgm:prSet/>
      <dgm:spPr/>
      <dgm:t>
        <a:bodyPr/>
        <a:lstStyle/>
        <a:p>
          <a:endParaRPr lang="en-US"/>
        </a:p>
      </dgm:t>
    </dgm:pt>
    <dgm:pt modelId="{ABAF61E7-C421-4AB4-96F3-1A92A8EC398C}">
      <dgm:prSet/>
      <dgm:spPr/>
      <dgm:t>
        <a:bodyPr/>
        <a:lstStyle/>
        <a:p>
          <a:r>
            <a:rPr lang="hr-HR"/>
            <a:t>Raskošni se barokni duh pokazuje u bogato urešenoj unutrašnjosti građevine na zidnim slikama, reljefnim štuko ukrasima, punoj plastici, skupocjenom pokućstvu i ukrasnim detaljima te predmetima crkvene liturgije (ciborij, kalež, pokaznica, antependiji i dr.)</a:t>
          </a:r>
          <a:endParaRPr lang="en-US"/>
        </a:p>
      </dgm:t>
    </dgm:pt>
    <dgm:pt modelId="{1EB53F64-4D3F-4E3D-86C6-0F59235235F2}" type="parTrans" cxnId="{3B4CF2B8-F4AC-4989-9404-ACC6584E8303}">
      <dgm:prSet/>
      <dgm:spPr/>
      <dgm:t>
        <a:bodyPr/>
        <a:lstStyle/>
        <a:p>
          <a:endParaRPr lang="en-US"/>
        </a:p>
      </dgm:t>
    </dgm:pt>
    <dgm:pt modelId="{F3C7F48D-F4D4-4F1F-AFAC-06FE74965270}" type="sibTrans" cxnId="{3B4CF2B8-F4AC-4989-9404-ACC6584E8303}">
      <dgm:prSet/>
      <dgm:spPr/>
      <dgm:t>
        <a:bodyPr/>
        <a:lstStyle/>
        <a:p>
          <a:endParaRPr lang="en-US"/>
        </a:p>
      </dgm:t>
    </dgm:pt>
    <dgm:pt modelId="{BD0A67D0-E38B-4467-9AC1-24C6E90DB206}" type="pres">
      <dgm:prSet presAssocID="{8F3A7700-21D8-4237-A00C-1F63CFE734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F212571-8F5D-4144-A44E-68095598D11C}" type="pres">
      <dgm:prSet presAssocID="{EA353099-5D3A-48AD-90C8-EA17596808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DA65A7-876B-41A2-92CA-1FA5961476F7}" type="pres">
      <dgm:prSet presAssocID="{5A2D2D44-80E0-4853-B397-991070636182}" presName="sibTrans" presStyleLbl="sibTrans2D1" presStyleIdx="0" presStyleCnt="3"/>
      <dgm:spPr/>
      <dgm:t>
        <a:bodyPr/>
        <a:lstStyle/>
        <a:p>
          <a:endParaRPr lang="hr-HR"/>
        </a:p>
      </dgm:t>
    </dgm:pt>
    <dgm:pt modelId="{790BABCA-3871-40E3-A690-3E021DD4D3B6}" type="pres">
      <dgm:prSet presAssocID="{5A2D2D44-80E0-4853-B397-991070636182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A5F67BF7-2932-4C05-AEEC-01B1CD4B2FC7}" type="pres">
      <dgm:prSet presAssocID="{1DC16AEC-91E9-4C78-B2C1-6DA1C9B5ED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17FA49-E05E-4D92-BD20-31A5B3B22968}" type="pres">
      <dgm:prSet presAssocID="{446458FD-E54D-47D5-A283-84D164644D22}" presName="sibTrans" presStyleLbl="sibTrans2D1" presStyleIdx="1" presStyleCnt="3"/>
      <dgm:spPr/>
      <dgm:t>
        <a:bodyPr/>
        <a:lstStyle/>
        <a:p>
          <a:endParaRPr lang="hr-HR"/>
        </a:p>
      </dgm:t>
    </dgm:pt>
    <dgm:pt modelId="{D4DA6230-6675-47A0-B04B-0370310AC4D7}" type="pres">
      <dgm:prSet presAssocID="{446458FD-E54D-47D5-A283-84D164644D22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63E8BDA8-8A59-4571-8AA3-1AED00071CCC}" type="pres">
      <dgm:prSet presAssocID="{1461217A-2F9F-4DAB-9395-B89BC477E2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3D8900-A558-40FB-BAEC-CB38E3E54663}" type="pres">
      <dgm:prSet presAssocID="{2E4FE0C5-DA0E-4345-96BA-62F5F191A6EA}" presName="sibTrans" presStyleLbl="sibTrans2D1" presStyleIdx="2" presStyleCnt="3"/>
      <dgm:spPr/>
      <dgm:t>
        <a:bodyPr/>
        <a:lstStyle/>
        <a:p>
          <a:endParaRPr lang="hr-HR"/>
        </a:p>
      </dgm:t>
    </dgm:pt>
    <dgm:pt modelId="{421A314A-49AF-4164-B21D-0439B296FC2B}" type="pres">
      <dgm:prSet presAssocID="{2E4FE0C5-DA0E-4345-96BA-62F5F191A6EA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7B2288C7-25AA-4565-BD43-C6CCCF7E2A3F}" type="pres">
      <dgm:prSet presAssocID="{ABAF61E7-C421-4AB4-96F3-1A92A8EC39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721B191-8A4A-4A57-8FDD-3515856632CF}" type="presOf" srcId="{446458FD-E54D-47D5-A283-84D164644D22}" destId="{D4DA6230-6675-47A0-B04B-0370310AC4D7}" srcOrd="1" destOrd="0" presId="urn:microsoft.com/office/officeart/2005/8/layout/process1"/>
    <dgm:cxn modelId="{7DD468E0-B026-4E76-96E9-148F6EB8D2E6}" type="presOf" srcId="{5A2D2D44-80E0-4853-B397-991070636182}" destId="{790BABCA-3871-40E3-A690-3E021DD4D3B6}" srcOrd="1" destOrd="0" presId="urn:microsoft.com/office/officeart/2005/8/layout/process1"/>
    <dgm:cxn modelId="{27411DA4-0833-4528-9B92-2A9457C6E1A1}" type="presOf" srcId="{5A2D2D44-80E0-4853-B397-991070636182}" destId="{01DA65A7-876B-41A2-92CA-1FA5961476F7}" srcOrd="0" destOrd="0" presId="urn:microsoft.com/office/officeart/2005/8/layout/process1"/>
    <dgm:cxn modelId="{27A2D491-DBFB-460F-BCEA-6CBA088C98A9}" type="presOf" srcId="{ABAF61E7-C421-4AB4-96F3-1A92A8EC398C}" destId="{7B2288C7-25AA-4565-BD43-C6CCCF7E2A3F}" srcOrd="0" destOrd="0" presId="urn:microsoft.com/office/officeart/2005/8/layout/process1"/>
    <dgm:cxn modelId="{07045DC2-65DA-4243-A39E-547D1269C4E7}" type="presOf" srcId="{2E4FE0C5-DA0E-4345-96BA-62F5F191A6EA}" destId="{E83D8900-A558-40FB-BAEC-CB38E3E54663}" srcOrd="0" destOrd="0" presId="urn:microsoft.com/office/officeart/2005/8/layout/process1"/>
    <dgm:cxn modelId="{5917A40D-1028-44D8-A3B7-C69FAFF3C164}" srcId="{8F3A7700-21D8-4237-A00C-1F63CFE73493}" destId="{1461217A-2F9F-4DAB-9395-B89BC477E2E0}" srcOrd="2" destOrd="0" parTransId="{4F4907C6-BE0A-4D7C-AE72-A27339C49E8F}" sibTransId="{2E4FE0C5-DA0E-4345-96BA-62F5F191A6EA}"/>
    <dgm:cxn modelId="{8400F6EF-9163-4D65-ABDD-6D037CB7DF14}" type="presOf" srcId="{1DC16AEC-91E9-4C78-B2C1-6DA1C9B5EDF8}" destId="{A5F67BF7-2932-4C05-AEEC-01B1CD4B2FC7}" srcOrd="0" destOrd="0" presId="urn:microsoft.com/office/officeart/2005/8/layout/process1"/>
    <dgm:cxn modelId="{9A60F070-4B6F-4F29-8B63-830AC4BD5EB8}" type="presOf" srcId="{EA353099-5D3A-48AD-90C8-EA1759680817}" destId="{AF212571-8F5D-4144-A44E-68095598D11C}" srcOrd="0" destOrd="0" presId="urn:microsoft.com/office/officeart/2005/8/layout/process1"/>
    <dgm:cxn modelId="{3B4CF2B8-F4AC-4989-9404-ACC6584E8303}" srcId="{8F3A7700-21D8-4237-A00C-1F63CFE73493}" destId="{ABAF61E7-C421-4AB4-96F3-1A92A8EC398C}" srcOrd="3" destOrd="0" parTransId="{1EB53F64-4D3F-4E3D-86C6-0F59235235F2}" sibTransId="{F3C7F48D-F4D4-4F1F-AFAC-06FE74965270}"/>
    <dgm:cxn modelId="{C6FD3817-85FA-42B7-9AAD-1F23D4BB4DA2}" srcId="{8F3A7700-21D8-4237-A00C-1F63CFE73493}" destId="{1DC16AEC-91E9-4C78-B2C1-6DA1C9B5EDF8}" srcOrd="1" destOrd="0" parTransId="{A4FE43A0-4688-4771-852E-0C5286AE830D}" sibTransId="{446458FD-E54D-47D5-A283-84D164644D22}"/>
    <dgm:cxn modelId="{A298A2A1-CDF6-4926-993E-1D3DEE854CED}" type="presOf" srcId="{446458FD-E54D-47D5-A283-84D164644D22}" destId="{DD17FA49-E05E-4D92-BD20-31A5B3B22968}" srcOrd="0" destOrd="0" presId="urn:microsoft.com/office/officeart/2005/8/layout/process1"/>
    <dgm:cxn modelId="{0B3F75FC-2C11-4CFF-A263-D9DCD20FAE3F}" type="presOf" srcId="{2E4FE0C5-DA0E-4345-96BA-62F5F191A6EA}" destId="{421A314A-49AF-4164-B21D-0439B296FC2B}" srcOrd="1" destOrd="0" presId="urn:microsoft.com/office/officeart/2005/8/layout/process1"/>
    <dgm:cxn modelId="{46A23ADE-BA3A-47F4-8C04-5620A7CF4B45}" type="presOf" srcId="{8F3A7700-21D8-4237-A00C-1F63CFE73493}" destId="{BD0A67D0-E38B-4467-9AC1-24C6E90DB206}" srcOrd="0" destOrd="0" presId="urn:microsoft.com/office/officeart/2005/8/layout/process1"/>
    <dgm:cxn modelId="{5D2EF669-C916-4D25-8E70-0186688FE020}" srcId="{8F3A7700-21D8-4237-A00C-1F63CFE73493}" destId="{EA353099-5D3A-48AD-90C8-EA1759680817}" srcOrd="0" destOrd="0" parTransId="{ECF6DDA3-02D8-439E-A15C-A8B0B42CEB91}" sibTransId="{5A2D2D44-80E0-4853-B397-991070636182}"/>
    <dgm:cxn modelId="{88FE07CE-5074-4B92-BFE2-2ACD9FEA8A74}" type="presOf" srcId="{1461217A-2F9F-4DAB-9395-B89BC477E2E0}" destId="{63E8BDA8-8A59-4571-8AA3-1AED00071CCC}" srcOrd="0" destOrd="0" presId="urn:microsoft.com/office/officeart/2005/8/layout/process1"/>
    <dgm:cxn modelId="{64443063-0EDD-4E75-BCDE-54B62CBF24F3}" type="presParOf" srcId="{BD0A67D0-E38B-4467-9AC1-24C6E90DB206}" destId="{AF212571-8F5D-4144-A44E-68095598D11C}" srcOrd="0" destOrd="0" presId="urn:microsoft.com/office/officeart/2005/8/layout/process1"/>
    <dgm:cxn modelId="{44A8D854-F3B8-4253-87F5-EE4BF1756CE7}" type="presParOf" srcId="{BD0A67D0-E38B-4467-9AC1-24C6E90DB206}" destId="{01DA65A7-876B-41A2-92CA-1FA5961476F7}" srcOrd="1" destOrd="0" presId="urn:microsoft.com/office/officeart/2005/8/layout/process1"/>
    <dgm:cxn modelId="{3CD180D9-3CE3-4032-BBAD-6293349F9277}" type="presParOf" srcId="{01DA65A7-876B-41A2-92CA-1FA5961476F7}" destId="{790BABCA-3871-40E3-A690-3E021DD4D3B6}" srcOrd="0" destOrd="0" presId="urn:microsoft.com/office/officeart/2005/8/layout/process1"/>
    <dgm:cxn modelId="{BDF5B916-F024-4C1A-8060-0236D249DFA9}" type="presParOf" srcId="{BD0A67D0-E38B-4467-9AC1-24C6E90DB206}" destId="{A5F67BF7-2932-4C05-AEEC-01B1CD4B2FC7}" srcOrd="2" destOrd="0" presId="urn:microsoft.com/office/officeart/2005/8/layout/process1"/>
    <dgm:cxn modelId="{6E3D687E-A067-4B7C-A83C-32214995B287}" type="presParOf" srcId="{BD0A67D0-E38B-4467-9AC1-24C6E90DB206}" destId="{DD17FA49-E05E-4D92-BD20-31A5B3B22968}" srcOrd="3" destOrd="0" presId="urn:microsoft.com/office/officeart/2005/8/layout/process1"/>
    <dgm:cxn modelId="{69303A5A-4446-41F0-95C4-AA547ED996B0}" type="presParOf" srcId="{DD17FA49-E05E-4D92-BD20-31A5B3B22968}" destId="{D4DA6230-6675-47A0-B04B-0370310AC4D7}" srcOrd="0" destOrd="0" presId="urn:microsoft.com/office/officeart/2005/8/layout/process1"/>
    <dgm:cxn modelId="{E84BBE58-5C30-44DE-82AE-65FBBE57944D}" type="presParOf" srcId="{BD0A67D0-E38B-4467-9AC1-24C6E90DB206}" destId="{63E8BDA8-8A59-4571-8AA3-1AED00071CCC}" srcOrd="4" destOrd="0" presId="urn:microsoft.com/office/officeart/2005/8/layout/process1"/>
    <dgm:cxn modelId="{8921F086-7A3B-4005-A9C6-4200FEC6D0FD}" type="presParOf" srcId="{BD0A67D0-E38B-4467-9AC1-24C6E90DB206}" destId="{E83D8900-A558-40FB-BAEC-CB38E3E54663}" srcOrd="5" destOrd="0" presId="urn:microsoft.com/office/officeart/2005/8/layout/process1"/>
    <dgm:cxn modelId="{1219FFE8-B50B-49EA-88DF-45E1063C0E8C}" type="presParOf" srcId="{E83D8900-A558-40FB-BAEC-CB38E3E54663}" destId="{421A314A-49AF-4164-B21D-0439B296FC2B}" srcOrd="0" destOrd="0" presId="urn:microsoft.com/office/officeart/2005/8/layout/process1"/>
    <dgm:cxn modelId="{95AE1F40-B5A7-4C9D-B11E-40754BA5656C}" type="presParOf" srcId="{BD0A67D0-E38B-4467-9AC1-24C6E90DB206}" destId="{7B2288C7-25AA-4565-BD43-C6CCCF7E2A3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C3D38C-61C3-4010-AD08-1BED134A74A2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4211143-1DBA-41D3-985C-5993236FA1FC}">
      <dgm:prSet/>
      <dgm:spPr/>
      <dgm:t>
        <a:bodyPr/>
        <a:lstStyle/>
        <a:p>
          <a:r>
            <a:rPr lang="hr-HR"/>
            <a:t>U kiparstvu dominiraju razigrani pokreti, smiona kiparska rješenja i naturalizam</a:t>
          </a:r>
          <a:endParaRPr lang="en-US"/>
        </a:p>
      </dgm:t>
    </dgm:pt>
    <dgm:pt modelId="{03C7A07F-E452-4F28-A572-FAA4FE86F87E}" type="parTrans" cxnId="{9C857380-81C7-40E8-8E6F-618298EF930E}">
      <dgm:prSet/>
      <dgm:spPr/>
      <dgm:t>
        <a:bodyPr/>
        <a:lstStyle/>
        <a:p>
          <a:endParaRPr lang="en-US"/>
        </a:p>
      </dgm:t>
    </dgm:pt>
    <dgm:pt modelId="{5DED8A0D-D4EE-4DD0-A0D2-FA45729F062F}" type="sibTrans" cxnId="{9C857380-81C7-40E8-8E6F-618298EF930E}">
      <dgm:prSet/>
      <dgm:spPr/>
      <dgm:t>
        <a:bodyPr/>
        <a:lstStyle/>
        <a:p>
          <a:endParaRPr lang="en-US"/>
        </a:p>
      </dgm:t>
    </dgm:pt>
    <dgm:pt modelId="{D3B9A912-46A6-436E-9624-E43366593EDE}">
      <dgm:prSet/>
      <dgm:spPr/>
      <dgm:t>
        <a:bodyPr/>
        <a:lstStyle/>
        <a:p>
          <a:r>
            <a:rPr lang="hr-HR"/>
            <a:t>Glavni predstavnik barokne skulpture u Italiji je Gian Lorenzo Bernini</a:t>
          </a:r>
          <a:endParaRPr lang="en-US"/>
        </a:p>
      </dgm:t>
    </dgm:pt>
    <dgm:pt modelId="{CA0B319C-23BE-4CD1-B711-A6B72618EF22}" type="parTrans" cxnId="{12506522-FEE7-4B09-8EDF-7C9B2E1DFD10}">
      <dgm:prSet/>
      <dgm:spPr/>
      <dgm:t>
        <a:bodyPr/>
        <a:lstStyle/>
        <a:p>
          <a:endParaRPr lang="en-US"/>
        </a:p>
      </dgm:t>
    </dgm:pt>
    <dgm:pt modelId="{8F09119A-414A-45C1-A642-0651282B096C}" type="sibTrans" cxnId="{12506522-FEE7-4B09-8EDF-7C9B2E1DFD10}">
      <dgm:prSet/>
      <dgm:spPr/>
      <dgm:t>
        <a:bodyPr/>
        <a:lstStyle/>
        <a:p>
          <a:endParaRPr lang="en-US"/>
        </a:p>
      </dgm:t>
    </dgm:pt>
    <dgm:pt modelId="{A11241AE-BE02-4EA7-911F-340E6801F4FA}">
      <dgm:prSet/>
      <dgm:spPr/>
      <dgm:t>
        <a:bodyPr/>
        <a:lstStyle/>
        <a:p>
          <a:r>
            <a:rPr lang="hr-HR"/>
            <a:t>Gl. predstavnici barokne skulpture u Italiji jesu G. L. Bernini, S. Moderno, F. Borromini, A. Algardi, u Francuskoj P. Puget, J. B. Pigalle, E. M. Girardon, u flamanskom i holadnskom kiparstvu H. de Keyser, A. Quellinus, a u Austriji i Njemačkoj J. R. Donner, A. Schlüter.</a:t>
          </a:r>
          <a:endParaRPr lang="en-US"/>
        </a:p>
      </dgm:t>
    </dgm:pt>
    <dgm:pt modelId="{A7AFBCD0-3BC4-46E4-9BE2-AF61B26C6A5D}" type="parTrans" cxnId="{5C6E995B-8211-4814-8889-809AEBAAC731}">
      <dgm:prSet/>
      <dgm:spPr/>
      <dgm:t>
        <a:bodyPr/>
        <a:lstStyle/>
        <a:p>
          <a:endParaRPr lang="en-US"/>
        </a:p>
      </dgm:t>
    </dgm:pt>
    <dgm:pt modelId="{65339395-6AA2-4DA9-B107-A81C071C504B}" type="sibTrans" cxnId="{5C6E995B-8211-4814-8889-809AEBAAC731}">
      <dgm:prSet/>
      <dgm:spPr/>
      <dgm:t>
        <a:bodyPr/>
        <a:lstStyle/>
        <a:p>
          <a:endParaRPr lang="en-US"/>
        </a:p>
      </dgm:t>
    </dgm:pt>
    <dgm:pt modelId="{AF6FD694-6EF3-428C-85D0-F92FFCEE8221}" type="pres">
      <dgm:prSet presAssocID="{4EC3D38C-61C3-4010-AD08-1BED134A74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596D30C-99C9-444D-A8C8-84140EC84A64}" type="pres">
      <dgm:prSet presAssocID="{14211143-1DBA-41D3-985C-5993236FA1FC}" presName="thickLine" presStyleLbl="alignNode1" presStyleIdx="0" presStyleCnt="3"/>
      <dgm:spPr/>
    </dgm:pt>
    <dgm:pt modelId="{B609A0F7-CA6D-4DB4-AD6D-B183D791F3B7}" type="pres">
      <dgm:prSet presAssocID="{14211143-1DBA-41D3-985C-5993236FA1FC}" presName="horz1" presStyleCnt="0"/>
      <dgm:spPr/>
    </dgm:pt>
    <dgm:pt modelId="{43F98578-82CE-4F89-B98B-FD5A4E3FBAE5}" type="pres">
      <dgm:prSet presAssocID="{14211143-1DBA-41D3-985C-5993236FA1FC}" presName="tx1" presStyleLbl="revTx" presStyleIdx="0" presStyleCnt="3"/>
      <dgm:spPr/>
      <dgm:t>
        <a:bodyPr/>
        <a:lstStyle/>
        <a:p>
          <a:endParaRPr lang="hr-HR"/>
        </a:p>
      </dgm:t>
    </dgm:pt>
    <dgm:pt modelId="{7BD245A8-2E77-4EBA-8172-A7FFC0282B64}" type="pres">
      <dgm:prSet presAssocID="{14211143-1DBA-41D3-985C-5993236FA1FC}" presName="vert1" presStyleCnt="0"/>
      <dgm:spPr/>
    </dgm:pt>
    <dgm:pt modelId="{02E49279-BBCF-4B71-93EE-7E54F25C567B}" type="pres">
      <dgm:prSet presAssocID="{D3B9A912-46A6-436E-9624-E43366593EDE}" presName="thickLine" presStyleLbl="alignNode1" presStyleIdx="1" presStyleCnt="3"/>
      <dgm:spPr/>
    </dgm:pt>
    <dgm:pt modelId="{1D5086A3-B22C-488E-B252-D8C2F5553897}" type="pres">
      <dgm:prSet presAssocID="{D3B9A912-46A6-436E-9624-E43366593EDE}" presName="horz1" presStyleCnt="0"/>
      <dgm:spPr/>
    </dgm:pt>
    <dgm:pt modelId="{6A39CDD5-9E99-4E45-B190-F51E7E159B1E}" type="pres">
      <dgm:prSet presAssocID="{D3B9A912-46A6-436E-9624-E43366593EDE}" presName="tx1" presStyleLbl="revTx" presStyleIdx="1" presStyleCnt="3"/>
      <dgm:spPr/>
      <dgm:t>
        <a:bodyPr/>
        <a:lstStyle/>
        <a:p>
          <a:endParaRPr lang="hr-HR"/>
        </a:p>
      </dgm:t>
    </dgm:pt>
    <dgm:pt modelId="{326CFC81-BB14-4168-AE72-148824353E24}" type="pres">
      <dgm:prSet presAssocID="{D3B9A912-46A6-436E-9624-E43366593EDE}" presName="vert1" presStyleCnt="0"/>
      <dgm:spPr/>
    </dgm:pt>
    <dgm:pt modelId="{37DBDF50-27D4-4BCD-8E8A-6023FD0E35D0}" type="pres">
      <dgm:prSet presAssocID="{A11241AE-BE02-4EA7-911F-340E6801F4FA}" presName="thickLine" presStyleLbl="alignNode1" presStyleIdx="2" presStyleCnt="3"/>
      <dgm:spPr/>
    </dgm:pt>
    <dgm:pt modelId="{02417A58-4C2E-4BEF-AE2E-563A1674D188}" type="pres">
      <dgm:prSet presAssocID="{A11241AE-BE02-4EA7-911F-340E6801F4FA}" presName="horz1" presStyleCnt="0"/>
      <dgm:spPr/>
    </dgm:pt>
    <dgm:pt modelId="{C581633E-9194-48BE-B166-449861CA39EF}" type="pres">
      <dgm:prSet presAssocID="{A11241AE-BE02-4EA7-911F-340E6801F4FA}" presName="tx1" presStyleLbl="revTx" presStyleIdx="2" presStyleCnt="3"/>
      <dgm:spPr/>
      <dgm:t>
        <a:bodyPr/>
        <a:lstStyle/>
        <a:p>
          <a:endParaRPr lang="hr-HR"/>
        </a:p>
      </dgm:t>
    </dgm:pt>
    <dgm:pt modelId="{6E6EBE6E-6096-43D1-B534-F90519651A29}" type="pres">
      <dgm:prSet presAssocID="{A11241AE-BE02-4EA7-911F-340E6801F4FA}" presName="vert1" presStyleCnt="0"/>
      <dgm:spPr/>
    </dgm:pt>
  </dgm:ptLst>
  <dgm:cxnLst>
    <dgm:cxn modelId="{12506522-FEE7-4B09-8EDF-7C9B2E1DFD10}" srcId="{4EC3D38C-61C3-4010-AD08-1BED134A74A2}" destId="{D3B9A912-46A6-436E-9624-E43366593EDE}" srcOrd="1" destOrd="0" parTransId="{CA0B319C-23BE-4CD1-B711-A6B72618EF22}" sibTransId="{8F09119A-414A-45C1-A642-0651282B096C}"/>
    <dgm:cxn modelId="{856728F2-1DA0-44F9-80D7-47F12C8B0BD7}" type="presOf" srcId="{D3B9A912-46A6-436E-9624-E43366593EDE}" destId="{6A39CDD5-9E99-4E45-B190-F51E7E159B1E}" srcOrd="0" destOrd="0" presId="urn:microsoft.com/office/officeart/2008/layout/LinedList"/>
    <dgm:cxn modelId="{C1E80533-2297-434B-9501-CC68F90BFBC7}" type="presOf" srcId="{A11241AE-BE02-4EA7-911F-340E6801F4FA}" destId="{C581633E-9194-48BE-B166-449861CA39EF}" srcOrd="0" destOrd="0" presId="urn:microsoft.com/office/officeart/2008/layout/LinedList"/>
    <dgm:cxn modelId="{C413B888-5C35-467E-B286-847778BEF151}" type="presOf" srcId="{14211143-1DBA-41D3-985C-5993236FA1FC}" destId="{43F98578-82CE-4F89-B98B-FD5A4E3FBAE5}" srcOrd="0" destOrd="0" presId="urn:microsoft.com/office/officeart/2008/layout/LinedList"/>
    <dgm:cxn modelId="{F5D106AC-4F4C-467C-B462-E97487C252E0}" type="presOf" srcId="{4EC3D38C-61C3-4010-AD08-1BED134A74A2}" destId="{AF6FD694-6EF3-428C-85D0-F92FFCEE8221}" srcOrd="0" destOrd="0" presId="urn:microsoft.com/office/officeart/2008/layout/LinedList"/>
    <dgm:cxn modelId="{9C857380-81C7-40E8-8E6F-618298EF930E}" srcId="{4EC3D38C-61C3-4010-AD08-1BED134A74A2}" destId="{14211143-1DBA-41D3-985C-5993236FA1FC}" srcOrd="0" destOrd="0" parTransId="{03C7A07F-E452-4F28-A572-FAA4FE86F87E}" sibTransId="{5DED8A0D-D4EE-4DD0-A0D2-FA45729F062F}"/>
    <dgm:cxn modelId="{5C6E995B-8211-4814-8889-809AEBAAC731}" srcId="{4EC3D38C-61C3-4010-AD08-1BED134A74A2}" destId="{A11241AE-BE02-4EA7-911F-340E6801F4FA}" srcOrd="2" destOrd="0" parTransId="{A7AFBCD0-3BC4-46E4-9BE2-AF61B26C6A5D}" sibTransId="{65339395-6AA2-4DA9-B107-A81C071C504B}"/>
    <dgm:cxn modelId="{8AC24CE6-E2C9-4E53-9824-5B7EDAE862F2}" type="presParOf" srcId="{AF6FD694-6EF3-428C-85D0-F92FFCEE8221}" destId="{6596D30C-99C9-444D-A8C8-84140EC84A64}" srcOrd="0" destOrd="0" presId="urn:microsoft.com/office/officeart/2008/layout/LinedList"/>
    <dgm:cxn modelId="{E662D6B1-4C00-4ED0-94BE-C7860BAD3A98}" type="presParOf" srcId="{AF6FD694-6EF3-428C-85D0-F92FFCEE8221}" destId="{B609A0F7-CA6D-4DB4-AD6D-B183D791F3B7}" srcOrd="1" destOrd="0" presId="urn:microsoft.com/office/officeart/2008/layout/LinedList"/>
    <dgm:cxn modelId="{C9E6AB48-6AF6-4498-AB94-479FDD15DC76}" type="presParOf" srcId="{B609A0F7-CA6D-4DB4-AD6D-B183D791F3B7}" destId="{43F98578-82CE-4F89-B98B-FD5A4E3FBAE5}" srcOrd="0" destOrd="0" presId="urn:microsoft.com/office/officeart/2008/layout/LinedList"/>
    <dgm:cxn modelId="{B597C894-3BC8-4B25-A248-16B9D4701EEB}" type="presParOf" srcId="{B609A0F7-CA6D-4DB4-AD6D-B183D791F3B7}" destId="{7BD245A8-2E77-4EBA-8172-A7FFC0282B64}" srcOrd="1" destOrd="0" presId="urn:microsoft.com/office/officeart/2008/layout/LinedList"/>
    <dgm:cxn modelId="{A614A926-ACDC-43B4-A228-89458AD4F548}" type="presParOf" srcId="{AF6FD694-6EF3-428C-85D0-F92FFCEE8221}" destId="{02E49279-BBCF-4B71-93EE-7E54F25C567B}" srcOrd="2" destOrd="0" presId="urn:microsoft.com/office/officeart/2008/layout/LinedList"/>
    <dgm:cxn modelId="{10882AA8-08ED-4569-8BDC-58EBF8F71358}" type="presParOf" srcId="{AF6FD694-6EF3-428C-85D0-F92FFCEE8221}" destId="{1D5086A3-B22C-488E-B252-D8C2F5553897}" srcOrd="3" destOrd="0" presId="urn:microsoft.com/office/officeart/2008/layout/LinedList"/>
    <dgm:cxn modelId="{E66423B0-C949-45BA-A9A1-21A58E93352F}" type="presParOf" srcId="{1D5086A3-B22C-488E-B252-D8C2F5553897}" destId="{6A39CDD5-9E99-4E45-B190-F51E7E159B1E}" srcOrd="0" destOrd="0" presId="urn:microsoft.com/office/officeart/2008/layout/LinedList"/>
    <dgm:cxn modelId="{31456285-2FC9-4206-967A-56EE1E7BF53C}" type="presParOf" srcId="{1D5086A3-B22C-488E-B252-D8C2F5553897}" destId="{326CFC81-BB14-4168-AE72-148824353E24}" srcOrd="1" destOrd="0" presId="urn:microsoft.com/office/officeart/2008/layout/LinedList"/>
    <dgm:cxn modelId="{081908BB-FAFA-498A-A126-6E6753771546}" type="presParOf" srcId="{AF6FD694-6EF3-428C-85D0-F92FFCEE8221}" destId="{37DBDF50-27D4-4BCD-8E8A-6023FD0E35D0}" srcOrd="4" destOrd="0" presId="urn:microsoft.com/office/officeart/2008/layout/LinedList"/>
    <dgm:cxn modelId="{148C8B5B-B927-45E7-870C-80DF3F726EB7}" type="presParOf" srcId="{AF6FD694-6EF3-428C-85D0-F92FFCEE8221}" destId="{02417A58-4C2E-4BEF-AE2E-563A1674D188}" srcOrd="5" destOrd="0" presId="urn:microsoft.com/office/officeart/2008/layout/LinedList"/>
    <dgm:cxn modelId="{0F870296-E78F-4E3D-884B-766CC9B5034B}" type="presParOf" srcId="{02417A58-4C2E-4BEF-AE2E-563A1674D188}" destId="{C581633E-9194-48BE-B166-449861CA39EF}" srcOrd="0" destOrd="0" presId="urn:microsoft.com/office/officeart/2008/layout/LinedList"/>
    <dgm:cxn modelId="{B6FA71A5-23E1-47F7-9894-15EAF9FDD99F}" type="presParOf" srcId="{02417A58-4C2E-4BEF-AE2E-563A1674D188}" destId="{6E6EBE6E-6096-43D1-B534-F90519651A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AB3DF4-49AB-4959-B53A-20FC701AF9DD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152EF2-1C2A-4767-B4CC-1C112A3008BC}">
      <dgm:prSet/>
      <dgm:spPr/>
      <dgm:t>
        <a:bodyPr/>
        <a:lstStyle/>
        <a:p>
          <a:r>
            <a:rPr lang="hr-HR"/>
            <a:t>U slikarstvu su karakteristične jake boje, snažni svjetlosni kontrasti i iluzija dubokog prostora koja se dobiva primjenom radikalnih perspektivnih rješenja</a:t>
          </a:r>
          <a:endParaRPr lang="en-US"/>
        </a:p>
      </dgm:t>
    </dgm:pt>
    <dgm:pt modelId="{B0FFFAFD-1E3F-435C-8907-A864904E042A}" type="parTrans" cxnId="{2B056B2A-C9FD-45BF-9993-FDADF42DBB68}">
      <dgm:prSet/>
      <dgm:spPr/>
      <dgm:t>
        <a:bodyPr/>
        <a:lstStyle/>
        <a:p>
          <a:endParaRPr lang="en-US"/>
        </a:p>
      </dgm:t>
    </dgm:pt>
    <dgm:pt modelId="{15FA4EA0-7528-4257-A239-AECC0F191C64}" type="sibTrans" cxnId="{2B056B2A-C9FD-45BF-9993-FDADF42DBB68}">
      <dgm:prSet/>
      <dgm:spPr/>
      <dgm:t>
        <a:bodyPr/>
        <a:lstStyle/>
        <a:p>
          <a:endParaRPr lang="en-US"/>
        </a:p>
      </dgm:t>
    </dgm:pt>
    <dgm:pt modelId="{3A0F65CB-57E4-43F1-9672-FDE307D7E5B8}">
      <dgm:prSet/>
      <dgm:spPr/>
      <dgm:t>
        <a:bodyPr/>
        <a:lstStyle/>
        <a:p>
          <a:r>
            <a:rPr lang="hr-HR"/>
            <a:t>Krajolici i mrtve prirode postaju samostalne slikarske teme, a u nekim se grafikama postiže savršenstvo likovnog izraza</a:t>
          </a:r>
          <a:endParaRPr lang="en-US"/>
        </a:p>
      </dgm:t>
    </dgm:pt>
    <dgm:pt modelId="{C8C94E66-EE5B-4DD7-B907-77207894B247}" type="parTrans" cxnId="{0040138E-4F7B-4403-B5FA-EB39C0C8D64D}">
      <dgm:prSet/>
      <dgm:spPr/>
      <dgm:t>
        <a:bodyPr/>
        <a:lstStyle/>
        <a:p>
          <a:endParaRPr lang="en-US"/>
        </a:p>
      </dgm:t>
    </dgm:pt>
    <dgm:pt modelId="{BA5DFBBA-6B9D-4D2D-B3E4-2878EED8F6D2}" type="sibTrans" cxnId="{0040138E-4F7B-4403-B5FA-EB39C0C8D64D}">
      <dgm:prSet/>
      <dgm:spPr/>
      <dgm:t>
        <a:bodyPr/>
        <a:lstStyle/>
        <a:p>
          <a:endParaRPr lang="en-US"/>
        </a:p>
      </dgm:t>
    </dgm:pt>
    <dgm:pt modelId="{25A46B89-F79B-4A9E-B24F-0A4BDA1528B8}">
      <dgm:prSet/>
      <dgm:spPr/>
      <dgm:t>
        <a:bodyPr/>
        <a:lstStyle/>
        <a:p>
          <a:r>
            <a:rPr lang="hr-HR"/>
            <a:t>Među najpoznatijim baroknim slikarima u Italiji su Caravaggio, obitelj Carracci, G. B. Tiepolo, G. B. Piazzetta, F. Guardi, A. Pozzo, F. Benković,itd</a:t>
          </a:r>
          <a:endParaRPr lang="en-US"/>
        </a:p>
      </dgm:t>
    </dgm:pt>
    <dgm:pt modelId="{CCEDB298-3747-40FC-81BC-548979C68433}" type="parTrans" cxnId="{29969B54-3417-4588-AE19-3B51E40D07E0}">
      <dgm:prSet/>
      <dgm:spPr/>
      <dgm:t>
        <a:bodyPr/>
        <a:lstStyle/>
        <a:p>
          <a:endParaRPr lang="en-US"/>
        </a:p>
      </dgm:t>
    </dgm:pt>
    <dgm:pt modelId="{EE579171-942F-4231-9422-46A8E6BCFC0C}" type="sibTrans" cxnId="{29969B54-3417-4588-AE19-3B51E40D07E0}">
      <dgm:prSet/>
      <dgm:spPr/>
      <dgm:t>
        <a:bodyPr/>
        <a:lstStyle/>
        <a:p>
          <a:endParaRPr lang="en-US"/>
        </a:p>
      </dgm:t>
    </dgm:pt>
    <dgm:pt modelId="{D1E2767D-0233-4576-B36B-2840331A79D2}" type="pres">
      <dgm:prSet presAssocID="{3EAB3DF4-49AB-4959-B53A-20FC701AF9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63CD239-91A8-4449-B72C-1895F1A82FD4}" type="pres">
      <dgm:prSet presAssocID="{3EAB3DF4-49AB-4959-B53A-20FC701AF9DD}" presName="dummyMaxCanvas" presStyleCnt="0">
        <dgm:presLayoutVars/>
      </dgm:prSet>
      <dgm:spPr/>
    </dgm:pt>
    <dgm:pt modelId="{670AE7F5-B7EE-4A3F-84AC-1191E716A04F}" type="pres">
      <dgm:prSet presAssocID="{3EAB3DF4-49AB-4959-B53A-20FC701AF9D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FA2C25-E0DC-4515-B778-5CE5200E080E}" type="pres">
      <dgm:prSet presAssocID="{3EAB3DF4-49AB-4959-B53A-20FC701AF9D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073506-129F-4CF5-A050-0A094336EB9F}" type="pres">
      <dgm:prSet presAssocID="{3EAB3DF4-49AB-4959-B53A-20FC701AF9D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2FD568-7147-40FF-A3AD-F18572A5656D}" type="pres">
      <dgm:prSet presAssocID="{3EAB3DF4-49AB-4959-B53A-20FC701AF9D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AFB95C-2CF0-4498-BBA6-28AFCEC256DE}" type="pres">
      <dgm:prSet presAssocID="{3EAB3DF4-49AB-4959-B53A-20FC701AF9D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1B2D6E-6183-40B8-8FA3-2B2C4CC0E327}" type="pres">
      <dgm:prSet presAssocID="{3EAB3DF4-49AB-4959-B53A-20FC701AF9D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460D20-6E38-4406-A471-CF83502CA09F}" type="pres">
      <dgm:prSet presAssocID="{3EAB3DF4-49AB-4959-B53A-20FC701AF9D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5A40B4-8F1A-4BF6-8060-D376167A441B}" type="pres">
      <dgm:prSet presAssocID="{3EAB3DF4-49AB-4959-B53A-20FC701AF9D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6839C18-9F28-4A3B-9B42-BFE38F395B9A}" type="presOf" srcId="{25A46B89-F79B-4A9E-B24F-0A4BDA1528B8}" destId="{5F5A40B4-8F1A-4BF6-8060-D376167A441B}" srcOrd="1" destOrd="0" presId="urn:microsoft.com/office/officeart/2005/8/layout/vProcess5"/>
    <dgm:cxn modelId="{2B056B2A-C9FD-45BF-9993-FDADF42DBB68}" srcId="{3EAB3DF4-49AB-4959-B53A-20FC701AF9DD}" destId="{F4152EF2-1C2A-4767-B4CC-1C112A3008BC}" srcOrd="0" destOrd="0" parTransId="{B0FFFAFD-1E3F-435C-8907-A864904E042A}" sibTransId="{15FA4EA0-7528-4257-A239-AECC0F191C64}"/>
    <dgm:cxn modelId="{3BFF22C9-AD86-4128-A7B9-E756CEC9928A}" type="presOf" srcId="{F4152EF2-1C2A-4767-B4CC-1C112A3008BC}" destId="{670AE7F5-B7EE-4A3F-84AC-1191E716A04F}" srcOrd="0" destOrd="0" presId="urn:microsoft.com/office/officeart/2005/8/layout/vProcess5"/>
    <dgm:cxn modelId="{4D934BDD-D857-47B9-964E-AA3E747EAE89}" type="presOf" srcId="{3A0F65CB-57E4-43F1-9672-FDE307D7E5B8}" destId="{23460D20-6E38-4406-A471-CF83502CA09F}" srcOrd="1" destOrd="0" presId="urn:microsoft.com/office/officeart/2005/8/layout/vProcess5"/>
    <dgm:cxn modelId="{EC3FA9B0-828F-4345-9EFC-683223E93CBE}" type="presOf" srcId="{3EAB3DF4-49AB-4959-B53A-20FC701AF9DD}" destId="{D1E2767D-0233-4576-B36B-2840331A79D2}" srcOrd="0" destOrd="0" presId="urn:microsoft.com/office/officeart/2005/8/layout/vProcess5"/>
    <dgm:cxn modelId="{BE2F3EFE-9D1B-4421-8FFF-FAAEFCF21577}" type="presOf" srcId="{F4152EF2-1C2A-4767-B4CC-1C112A3008BC}" destId="{AC1B2D6E-6183-40B8-8FA3-2B2C4CC0E327}" srcOrd="1" destOrd="0" presId="urn:microsoft.com/office/officeart/2005/8/layout/vProcess5"/>
    <dgm:cxn modelId="{CD943B36-899A-4C6B-8F58-AA50A409F336}" type="presOf" srcId="{BA5DFBBA-6B9D-4D2D-B3E4-2878EED8F6D2}" destId="{29AFB95C-2CF0-4498-BBA6-28AFCEC256DE}" srcOrd="0" destOrd="0" presId="urn:microsoft.com/office/officeart/2005/8/layout/vProcess5"/>
    <dgm:cxn modelId="{29969B54-3417-4588-AE19-3B51E40D07E0}" srcId="{3EAB3DF4-49AB-4959-B53A-20FC701AF9DD}" destId="{25A46B89-F79B-4A9E-B24F-0A4BDA1528B8}" srcOrd="2" destOrd="0" parTransId="{CCEDB298-3747-40FC-81BC-548979C68433}" sibTransId="{EE579171-942F-4231-9422-46A8E6BCFC0C}"/>
    <dgm:cxn modelId="{0040138E-4F7B-4403-B5FA-EB39C0C8D64D}" srcId="{3EAB3DF4-49AB-4959-B53A-20FC701AF9DD}" destId="{3A0F65CB-57E4-43F1-9672-FDE307D7E5B8}" srcOrd="1" destOrd="0" parTransId="{C8C94E66-EE5B-4DD7-B907-77207894B247}" sibTransId="{BA5DFBBA-6B9D-4D2D-B3E4-2878EED8F6D2}"/>
    <dgm:cxn modelId="{60D315B3-24E6-47D0-B63D-E26EEA767AFB}" type="presOf" srcId="{25A46B89-F79B-4A9E-B24F-0A4BDA1528B8}" destId="{C6073506-129F-4CF5-A050-0A094336EB9F}" srcOrd="0" destOrd="0" presId="urn:microsoft.com/office/officeart/2005/8/layout/vProcess5"/>
    <dgm:cxn modelId="{F66031EA-F66D-4350-95D5-5C9AB5657AA1}" type="presOf" srcId="{15FA4EA0-7528-4257-A239-AECC0F191C64}" destId="{D12FD568-7147-40FF-A3AD-F18572A5656D}" srcOrd="0" destOrd="0" presId="urn:microsoft.com/office/officeart/2005/8/layout/vProcess5"/>
    <dgm:cxn modelId="{AE933F16-E92E-4A78-BB75-801EA08A89B5}" type="presOf" srcId="{3A0F65CB-57E4-43F1-9672-FDE307D7E5B8}" destId="{C2FA2C25-E0DC-4515-B778-5CE5200E080E}" srcOrd="0" destOrd="0" presId="urn:microsoft.com/office/officeart/2005/8/layout/vProcess5"/>
    <dgm:cxn modelId="{D77A357F-B7B7-4560-8ECB-3CB4FD12FA83}" type="presParOf" srcId="{D1E2767D-0233-4576-B36B-2840331A79D2}" destId="{D63CD239-91A8-4449-B72C-1895F1A82FD4}" srcOrd="0" destOrd="0" presId="urn:microsoft.com/office/officeart/2005/8/layout/vProcess5"/>
    <dgm:cxn modelId="{BCB28202-0F2F-47FE-B459-B25D23B8B87B}" type="presParOf" srcId="{D1E2767D-0233-4576-B36B-2840331A79D2}" destId="{670AE7F5-B7EE-4A3F-84AC-1191E716A04F}" srcOrd="1" destOrd="0" presId="urn:microsoft.com/office/officeart/2005/8/layout/vProcess5"/>
    <dgm:cxn modelId="{9E76AD67-FEAE-4F87-B0F9-5C77370BB552}" type="presParOf" srcId="{D1E2767D-0233-4576-B36B-2840331A79D2}" destId="{C2FA2C25-E0DC-4515-B778-5CE5200E080E}" srcOrd="2" destOrd="0" presId="urn:microsoft.com/office/officeart/2005/8/layout/vProcess5"/>
    <dgm:cxn modelId="{CE3B2A17-33A3-410C-9494-1716C07EBEDD}" type="presParOf" srcId="{D1E2767D-0233-4576-B36B-2840331A79D2}" destId="{C6073506-129F-4CF5-A050-0A094336EB9F}" srcOrd="3" destOrd="0" presId="urn:microsoft.com/office/officeart/2005/8/layout/vProcess5"/>
    <dgm:cxn modelId="{41D8C6F3-756D-450D-B807-AC99207B2EC2}" type="presParOf" srcId="{D1E2767D-0233-4576-B36B-2840331A79D2}" destId="{D12FD568-7147-40FF-A3AD-F18572A5656D}" srcOrd="4" destOrd="0" presId="urn:microsoft.com/office/officeart/2005/8/layout/vProcess5"/>
    <dgm:cxn modelId="{41D7B0A9-95A3-4881-AC19-965FF50C7CCE}" type="presParOf" srcId="{D1E2767D-0233-4576-B36B-2840331A79D2}" destId="{29AFB95C-2CF0-4498-BBA6-28AFCEC256DE}" srcOrd="5" destOrd="0" presId="urn:microsoft.com/office/officeart/2005/8/layout/vProcess5"/>
    <dgm:cxn modelId="{21AC7BB3-149A-4CA9-B2C3-CB8D1BDEDB59}" type="presParOf" srcId="{D1E2767D-0233-4576-B36B-2840331A79D2}" destId="{AC1B2D6E-6183-40B8-8FA3-2B2C4CC0E327}" srcOrd="6" destOrd="0" presId="urn:microsoft.com/office/officeart/2005/8/layout/vProcess5"/>
    <dgm:cxn modelId="{80EEDB6F-73BF-4495-A741-C886FC043641}" type="presParOf" srcId="{D1E2767D-0233-4576-B36B-2840331A79D2}" destId="{23460D20-6E38-4406-A471-CF83502CA09F}" srcOrd="7" destOrd="0" presId="urn:microsoft.com/office/officeart/2005/8/layout/vProcess5"/>
    <dgm:cxn modelId="{30D2FC52-41CB-4F19-9A98-48539476CB2B}" type="presParOf" srcId="{D1E2767D-0233-4576-B36B-2840331A79D2}" destId="{5F5A40B4-8F1A-4BF6-8060-D376167A441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49C92B-4DFE-4224-A3A9-161271CACDAD}" type="doc">
      <dgm:prSet loTypeId="urn:microsoft.com/office/officeart/2008/layout/LinedList" loCatId="list" qsTypeId="urn:microsoft.com/office/officeart/2005/8/quickstyle/simple1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01CF1E3F-604D-4987-90CD-E746DA4D2CAC}">
      <dgm:prSet/>
      <dgm:spPr/>
      <dgm:t>
        <a:bodyPr/>
        <a:lstStyle/>
        <a:p>
          <a:r>
            <a:rPr lang="hr-HR"/>
            <a:t>Taj stil obilježen je gustom uporabom figura, naglašenom sklonošću stilskih efekata</a:t>
          </a:r>
          <a:endParaRPr lang="en-US"/>
        </a:p>
      </dgm:t>
    </dgm:pt>
    <dgm:pt modelId="{B737CE34-F531-457B-8E9E-6FBE1ACA5C96}" type="parTrans" cxnId="{0BBC148A-9EAE-4D46-A2D7-50D9D0A1689B}">
      <dgm:prSet/>
      <dgm:spPr/>
      <dgm:t>
        <a:bodyPr/>
        <a:lstStyle/>
        <a:p>
          <a:endParaRPr lang="en-US"/>
        </a:p>
      </dgm:t>
    </dgm:pt>
    <dgm:pt modelId="{8C559A59-3EC0-4524-93D8-40BEFD915F56}" type="sibTrans" cxnId="{0BBC148A-9EAE-4D46-A2D7-50D9D0A1689B}">
      <dgm:prSet/>
      <dgm:spPr/>
      <dgm:t>
        <a:bodyPr/>
        <a:lstStyle/>
        <a:p>
          <a:endParaRPr lang="en-US"/>
        </a:p>
      </dgm:t>
    </dgm:pt>
    <dgm:pt modelId="{10B0F33D-D424-43F5-8727-F4B096FF0A21}">
      <dgm:prSet/>
      <dgm:spPr/>
      <dgm:t>
        <a:bodyPr/>
        <a:lstStyle/>
        <a:p>
          <a:r>
            <a:rPr lang="hr-HR"/>
            <a:t>Najčešći oblici končeta su antiteza, paradoks i hiperbola</a:t>
          </a:r>
          <a:endParaRPr lang="en-US"/>
        </a:p>
      </dgm:t>
    </dgm:pt>
    <dgm:pt modelId="{07830E0F-8840-472F-A4BF-BB78E1C8F0C5}" type="parTrans" cxnId="{A893C8F4-964B-4F70-B12C-E057F7123057}">
      <dgm:prSet/>
      <dgm:spPr/>
      <dgm:t>
        <a:bodyPr/>
        <a:lstStyle/>
        <a:p>
          <a:endParaRPr lang="en-US"/>
        </a:p>
      </dgm:t>
    </dgm:pt>
    <dgm:pt modelId="{08AEADCA-8266-479F-AD1F-375D0AD72BF6}" type="sibTrans" cxnId="{A893C8F4-964B-4F70-B12C-E057F7123057}">
      <dgm:prSet/>
      <dgm:spPr/>
      <dgm:t>
        <a:bodyPr/>
        <a:lstStyle/>
        <a:p>
          <a:endParaRPr lang="en-US"/>
        </a:p>
      </dgm:t>
    </dgm:pt>
    <dgm:pt modelId="{C20FA3F4-3A39-4AA5-9898-23193BB1961E}">
      <dgm:prSet/>
      <dgm:spPr/>
      <dgm:t>
        <a:bodyPr/>
        <a:lstStyle/>
        <a:p>
          <a:r>
            <a:rPr lang="pl-PL"/>
            <a:t>Pokazuje sklonost prema pisanju melodrama i opera</a:t>
          </a:r>
          <a:endParaRPr lang="en-US"/>
        </a:p>
      </dgm:t>
    </dgm:pt>
    <dgm:pt modelId="{85B38676-4A5C-454A-B22A-DE2931553050}" type="parTrans" cxnId="{1283CC7C-D471-447F-8F3D-77BC679EB581}">
      <dgm:prSet/>
      <dgm:spPr/>
      <dgm:t>
        <a:bodyPr/>
        <a:lstStyle/>
        <a:p>
          <a:endParaRPr lang="en-US"/>
        </a:p>
      </dgm:t>
    </dgm:pt>
    <dgm:pt modelId="{BCDDECFA-61C2-4B9A-804C-716DCECE90BE}" type="sibTrans" cxnId="{1283CC7C-D471-447F-8F3D-77BC679EB581}">
      <dgm:prSet/>
      <dgm:spPr/>
      <dgm:t>
        <a:bodyPr/>
        <a:lstStyle/>
        <a:p>
          <a:endParaRPr lang="en-US"/>
        </a:p>
      </dgm:t>
    </dgm:pt>
    <dgm:pt modelId="{4EC55BBA-7510-4420-96CF-73933245A6AC}">
      <dgm:prSet/>
      <dgm:spPr/>
      <dgm:t>
        <a:bodyPr/>
        <a:lstStyle/>
        <a:p>
          <a:r>
            <a:rPr lang="hr-HR"/>
            <a:t>Najznačajniji književnici jesu Giambattista Marino, pjesnik talijanskog pravca i začetnik pravca koji je po njemu nazvan marinizam</a:t>
          </a:r>
          <a:endParaRPr lang="en-US"/>
        </a:p>
      </dgm:t>
    </dgm:pt>
    <dgm:pt modelId="{7FD62D5E-C1B4-4016-9A95-B61B8F86D4FC}" type="parTrans" cxnId="{461EDC3C-7C05-486C-A003-667F52D6990E}">
      <dgm:prSet/>
      <dgm:spPr/>
      <dgm:t>
        <a:bodyPr/>
        <a:lstStyle/>
        <a:p>
          <a:endParaRPr lang="en-US"/>
        </a:p>
      </dgm:t>
    </dgm:pt>
    <dgm:pt modelId="{E2DDFAF1-7293-4B33-A371-AB6574AE3E43}" type="sibTrans" cxnId="{461EDC3C-7C05-486C-A003-667F52D6990E}">
      <dgm:prSet/>
      <dgm:spPr/>
      <dgm:t>
        <a:bodyPr/>
        <a:lstStyle/>
        <a:p>
          <a:endParaRPr lang="en-US"/>
        </a:p>
      </dgm:t>
    </dgm:pt>
    <dgm:pt modelId="{F54404A5-F88D-4412-89F8-9EADBF0C4ED8}">
      <dgm:prSet/>
      <dgm:spPr/>
      <dgm:t>
        <a:bodyPr/>
        <a:lstStyle/>
        <a:p>
          <a:r>
            <a:rPr lang="hr-HR"/>
            <a:t>Napisao je mitološki spjev od 45 000 stihova Adonis</a:t>
          </a:r>
          <a:endParaRPr lang="en-US"/>
        </a:p>
      </dgm:t>
    </dgm:pt>
    <dgm:pt modelId="{0D33263B-7BB4-469A-9C96-9CF1FF2CEEF7}" type="parTrans" cxnId="{B033EBD4-9ADD-487D-A884-D2DD75D7570B}">
      <dgm:prSet/>
      <dgm:spPr/>
      <dgm:t>
        <a:bodyPr/>
        <a:lstStyle/>
        <a:p>
          <a:endParaRPr lang="en-US"/>
        </a:p>
      </dgm:t>
    </dgm:pt>
    <dgm:pt modelId="{ED8EEDC9-DA04-47AD-95F2-4BA8C4C10945}" type="sibTrans" cxnId="{B033EBD4-9ADD-487D-A884-D2DD75D7570B}">
      <dgm:prSet/>
      <dgm:spPr/>
      <dgm:t>
        <a:bodyPr/>
        <a:lstStyle/>
        <a:p>
          <a:endParaRPr lang="en-US"/>
        </a:p>
      </dgm:t>
    </dgm:pt>
    <dgm:pt modelId="{7FFBFDA7-5545-4E07-A5BB-DEC86913E7E2}">
      <dgm:prSet/>
      <dgm:spPr/>
      <dgm:t>
        <a:bodyPr/>
        <a:lstStyle/>
        <a:p>
          <a:r>
            <a:rPr lang="hr-HR"/>
            <a:t>Glavni predstavnik španjolskog baroka je Pedro Calderon de la Barca, koji je poznat po pisanju kazališnih komada, od kojih mu je najznačajnija svjetovna drama Život je san</a:t>
          </a:r>
          <a:endParaRPr lang="en-US"/>
        </a:p>
      </dgm:t>
    </dgm:pt>
    <dgm:pt modelId="{6D9CD25C-4141-442F-B2EA-593C767FFE29}" type="parTrans" cxnId="{BF0C4948-00D2-4E38-99D7-AC26EB255272}">
      <dgm:prSet/>
      <dgm:spPr/>
      <dgm:t>
        <a:bodyPr/>
        <a:lstStyle/>
        <a:p>
          <a:endParaRPr lang="en-US"/>
        </a:p>
      </dgm:t>
    </dgm:pt>
    <dgm:pt modelId="{0E92439D-FD35-46E8-824E-883BC9A6D65D}" type="sibTrans" cxnId="{BF0C4948-00D2-4E38-99D7-AC26EB255272}">
      <dgm:prSet/>
      <dgm:spPr/>
      <dgm:t>
        <a:bodyPr/>
        <a:lstStyle/>
        <a:p>
          <a:endParaRPr lang="en-US"/>
        </a:p>
      </dgm:t>
    </dgm:pt>
    <dgm:pt modelId="{F84EB0DD-6F8E-48FD-9A36-6608E7A1BFD0}" type="pres">
      <dgm:prSet presAssocID="{A049C92B-4DFE-4224-A3A9-161271CACD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B3CE931-AAFA-4448-9CB1-3C63508A29F7}" type="pres">
      <dgm:prSet presAssocID="{01CF1E3F-604D-4987-90CD-E746DA4D2CAC}" presName="thickLine" presStyleLbl="alignNode1" presStyleIdx="0" presStyleCnt="6"/>
      <dgm:spPr/>
    </dgm:pt>
    <dgm:pt modelId="{E16BF53A-7D58-47C6-AB54-16601629790D}" type="pres">
      <dgm:prSet presAssocID="{01CF1E3F-604D-4987-90CD-E746DA4D2CAC}" presName="horz1" presStyleCnt="0"/>
      <dgm:spPr/>
    </dgm:pt>
    <dgm:pt modelId="{A94C5D7B-8044-4EE9-AFEE-889EAFE92153}" type="pres">
      <dgm:prSet presAssocID="{01CF1E3F-604D-4987-90CD-E746DA4D2CAC}" presName="tx1" presStyleLbl="revTx" presStyleIdx="0" presStyleCnt="6"/>
      <dgm:spPr/>
      <dgm:t>
        <a:bodyPr/>
        <a:lstStyle/>
        <a:p>
          <a:endParaRPr lang="hr-HR"/>
        </a:p>
      </dgm:t>
    </dgm:pt>
    <dgm:pt modelId="{1FE2E860-8A59-4668-9176-2D83C8DC84AE}" type="pres">
      <dgm:prSet presAssocID="{01CF1E3F-604D-4987-90CD-E746DA4D2CAC}" presName="vert1" presStyleCnt="0"/>
      <dgm:spPr/>
    </dgm:pt>
    <dgm:pt modelId="{5A29F965-F2A8-47E5-BFC0-3DD41A3205D5}" type="pres">
      <dgm:prSet presAssocID="{10B0F33D-D424-43F5-8727-F4B096FF0A21}" presName="thickLine" presStyleLbl="alignNode1" presStyleIdx="1" presStyleCnt="6"/>
      <dgm:spPr/>
    </dgm:pt>
    <dgm:pt modelId="{40CCCE83-91E2-4A94-9F85-DC0D166680CC}" type="pres">
      <dgm:prSet presAssocID="{10B0F33D-D424-43F5-8727-F4B096FF0A21}" presName="horz1" presStyleCnt="0"/>
      <dgm:spPr/>
    </dgm:pt>
    <dgm:pt modelId="{F86BF20F-75CA-48F3-A379-7A2FFEB571FE}" type="pres">
      <dgm:prSet presAssocID="{10B0F33D-D424-43F5-8727-F4B096FF0A21}" presName="tx1" presStyleLbl="revTx" presStyleIdx="1" presStyleCnt="6"/>
      <dgm:spPr/>
      <dgm:t>
        <a:bodyPr/>
        <a:lstStyle/>
        <a:p>
          <a:endParaRPr lang="hr-HR"/>
        </a:p>
      </dgm:t>
    </dgm:pt>
    <dgm:pt modelId="{2FDFCFA3-3E4E-47F0-816A-B8D0A7FB20AD}" type="pres">
      <dgm:prSet presAssocID="{10B0F33D-D424-43F5-8727-F4B096FF0A21}" presName="vert1" presStyleCnt="0"/>
      <dgm:spPr/>
    </dgm:pt>
    <dgm:pt modelId="{9F03F95C-1141-4191-AB55-5729388EC184}" type="pres">
      <dgm:prSet presAssocID="{C20FA3F4-3A39-4AA5-9898-23193BB1961E}" presName="thickLine" presStyleLbl="alignNode1" presStyleIdx="2" presStyleCnt="6"/>
      <dgm:spPr/>
    </dgm:pt>
    <dgm:pt modelId="{748557DA-8440-4387-BC4D-98908B8ADE1D}" type="pres">
      <dgm:prSet presAssocID="{C20FA3F4-3A39-4AA5-9898-23193BB1961E}" presName="horz1" presStyleCnt="0"/>
      <dgm:spPr/>
    </dgm:pt>
    <dgm:pt modelId="{CBB41467-B53C-4227-964B-6CDE25E7F260}" type="pres">
      <dgm:prSet presAssocID="{C20FA3F4-3A39-4AA5-9898-23193BB1961E}" presName="tx1" presStyleLbl="revTx" presStyleIdx="2" presStyleCnt="6"/>
      <dgm:spPr/>
      <dgm:t>
        <a:bodyPr/>
        <a:lstStyle/>
        <a:p>
          <a:endParaRPr lang="hr-HR"/>
        </a:p>
      </dgm:t>
    </dgm:pt>
    <dgm:pt modelId="{863FAE82-48AD-4A80-BCDC-C5094D8EEEEE}" type="pres">
      <dgm:prSet presAssocID="{C20FA3F4-3A39-4AA5-9898-23193BB1961E}" presName="vert1" presStyleCnt="0"/>
      <dgm:spPr/>
    </dgm:pt>
    <dgm:pt modelId="{834D446E-6166-4D28-B397-E166F9AC00F0}" type="pres">
      <dgm:prSet presAssocID="{4EC55BBA-7510-4420-96CF-73933245A6AC}" presName="thickLine" presStyleLbl="alignNode1" presStyleIdx="3" presStyleCnt="6"/>
      <dgm:spPr/>
    </dgm:pt>
    <dgm:pt modelId="{A2A0A149-66D0-4071-BDB2-467CFA7C04F6}" type="pres">
      <dgm:prSet presAssocID="{4EC55BBA-7510-4420-96CF-73933245A6AC}" presName="horz1" presStyleCnt="0"/>
      <dgm:spPr/>
    </dgm:pt>
    <dgm:pt modelId="{E195585F-89F6-48C9-A308-0428944B00D3}" type="pres">
      <dgm:prSet presAssocID="{4EC55BBA-7510-4420-96CF-73933245A6AC}" presName="tx1" presStyleLbl="revTx" presStyleIdx="3" presStyleCnt="6"/>
      <dgm:spPr/>
      <dgm:t>
        <a:bodyPr/>
        <a:lstStyle/>
        <a:p>
          <a:endParaRPr lang="hr-HR"/>
        </a:p>
      </dgm:t>
    </dgm:pt>
    <dgm:pt modelId="{123ABED3-D529-45B6-B6B8-0FC8E35835E5}" type="pres">
      <dgm:prSet presAssocID="{4EC55BBA-7510-4420-96CF-73933245A6AC}" presName="vert1" presStyleCnt="0"/>
      <dgm:spPr/>
    </dgm:pt>
    <dgm:pt modelId="{146E50EA-AFA2-4261-8340-754CCB47CF43}" type="pres">
      <dgm:prSet presAssocID="{F54404A5-F88D-4412-89F8-9EADBF0C4ED8}" presName="thickLine" presStyleLbl="alignNode1" presStyleIdx="4" presStyleCnt="6"/>
      <dgm:spPr/>
    </dgm:pt>
    <dgm:pt modelId="{BA474DBD-4C02-4C9C-B2E1-64291B820300}" type="pres">
      <dgm:prSet presAssocID="{F54404A5-F88D-4412-89F8-9EADBF0C4ED8}" presName="horz1" presStyleCnt="0"/>
      <dgm:spPr/>
    </dgm:pt>
    <dgm:pt modelId="{E236335F-406F-4A7E-95CA-9F197D9D538E}" type="pres">
      <dgm:prSet presAssocID="{F54404A5-F88D-4412-89F8-9EADBF0C4ED8}" presName="tx1" presStyleLbl="revTx" presStyleIdx="4" presStyleCnt="6"/>
      <dgm:spPr/>
      <dgm:t>
        <a:bodyPr/>
        <a:lstStyle/>
        <a:p>
          <a:endParaRPr lang="hr-HR"/>
        </a:p>
      </dgm:t>
    </dgm:pt>
    <dgm:pt modelId="{791F3F96-1952-4E9C-B0BD-A58C13D07739}" type="pres">
      <dgm:prSet presAssocID="{F54404A5-F88D-4412-89F8-9EADBF0C4ED8}" presName="vert1" presStyleCnt="0"/>
      <dgm:spPr/>
    </dgm:pt>
    <dgm:pt modelId="{FB8B8630-68D9-4E94-898F-51B37AC04DC8}" type="pres">
      <dgm:prSet presAssocID="{7FFBFDA7-5545-4E07-A5BB-DEC86913E7E2}" presName="thickLine" presStyleLbl="alignNode1" presStyleIdx="5" presStyleCnt="6"/>
      <dgm:spPr/>
    </dgm:pt>
    <dgm:pt modelId="{2BD49A33-85E2-43F0-9EF3-200C0A59E4C8}" type="pres">
      <dgm:prSet presAssocID="{7FFBFDA7-5545-4E07-A5BB-DEC86913E7E2}" presName="horz1" presStyleCnt="0"/>
      <dgm:spPr/>
    </dgm:pt>
    <dgm:pt modelId="{607BC6FC-681A-469E-8B50-85888B0BB302}" type="pres">
      <dgm:prSet presAssocID="{7FFBFDA7-5545-4E07-A5BB-DEC86913E7E2}" presName="tx1" presStyleLbl="revTx" presStyleIdx="5" presStyleCnt="6"/>
      <dgm:spPr/>
      <dgm:t>
        <a:bodyPr/>
        <a:lstStyle/>
        <a:p>
          <a:endParaRPr lang="hr-HR"/>
        </a:p>
      </dgm:t>
    </dgm:pt>
    <dgm:pt modelId="{D2F2B1DA-1C2E-4CE2-9D07-8D4C474FC1DE}" type="pres">
      <dgm:prSet presAssocID="{7FFBFDA7-5545-4E07-A5BB-DEC86913E7E2}" presName="vert1" presStyleCnt="0"/>
      <dgm:spPr/>
    </dgm:pt>
  </dgm:ptLst>
  <dgm:cxnLst>
    <dgm:cxn modelId="{72EF4170-74B4-4E15-8606-C5569FB38A15}" type="presOf" srcId="{A049C92B-4DFE-4224-A3A9-161271CACDAD}" destId="{F84EB0DD-6F8E-48FD-9A36-6608E7A1BFD0}" srcOrd="0" destOrd="0" presId="urn:microsoft.com/office/officeart/2008/layout/LinedList"/>
    <dgm:cxn modelId="{0BBC148A-9EAE-4D46-A2D7-50D9D0A1689B}" srcId="{A049C92B-4DFE-4224-A3A9-161271CACDAD}" destId="{01CF1E3F-604D-4987-90CD-E746DA4D2CAC}" srcOrd="0" destOrd="0" parTransId="{B737CE34-F531-457B-8E9E-6FBE1ACA5C96}" sibTransId="{8C559A59-3EC0-4524-93D8-40BEFD915F56}"/>
    <dgm:cxn modelId="{F50F3D83-6DD5-44F7-B2E0-07AA4F49F2E7}" type="presOf" srcId="{4EC55BBA-7510-4420-96CF-73933245A6AC}" destId="{E195585F-89F6-48C9-A308-0428944B00D3}" srcOrd="0" destOrd="0" presId="urn:microsoft.com/office/officeart/2008/layout/LinedList"/>
    <dgm:cxn modelId="{1283CC7C-D471-447F-8F3D-77BC679EB581}" srcId="{A049C92B-4DFE-4224-A3A9-161271CACDAD}" destId="{C20FA3F4-3A39-4AA5-9898-23193BB1961E}" srcOrd="2" destOrd="0" parTransId="{85B38676-4A5C-454A-B22A-DE2931553050}" sibTransId="{BCDDECFA-61C2-4B9A-804C-716DCECE90BE}"/>
    <dgm:cxn modelId="{BF0C4948-00D2-4E38-99D7-AC26EB255272}" srcId="{A049C92B-4DFE-4224-A3A9-161271CACDAD}" destId="{7FFBFDA7-5545-4E07-A5BB-DEC86913E7E2}" srcOrd="5" destOrd="0" parTransId="{6D9CD25C-4141-442F-B2EA-593C767FFE29}" sibTransId="{0E92439D-FD35-46E8-824E-883BC9A6D65D}"/>
    <dgm:cxn modelId="{3D9B88B2-3956-4F9D-87A7-756DFACEE99C}" type="presOf" srcId="{F54404A5-F88D-4412-89F8-9EADBF0C4ED8}" destId="{E236335F-406F-4A7E-95CA-9F197D9D538E}" srcOrd="0" destOrd="0" presId="urn:microsoft.com/office/officeart/2008/layout/LinedList"/>
    <dgm:cxn modelId="{741B656C-4D9F-4DE1-B520-48E59AB76F91}" type="presOf" srcId="{10B0F33D-D424-43F5-8727-F4B096FF0A21}" destId="{F86BF20F-75CA-48F3-A379-7A2FFEB571FE}" srcOrd="0" destOrd="0" presId="urn:microsoft.com/office/officeart/2008/layout/LinedList"/>
    <dgm:cxn modelId="{2594515B-BB74-4141-AE54-5FA6B305EE0C}" type="presOf" srcId="{7FFBFDA7-5545-4E07-A5BB-DEC86913E7E2}" destId="{607BC6FC-681A-469E-8B50-85888B0BB302}" srcOrd="0" destOrd="0" presId="urn:microsoft.com/office/officeart/2008/layout/LinedList"/>
    <dgm:cxn modelId="{B033EBD4-9ADD-487D-A884-D2DD75D7570B}" srcId="{A049C92B-4DFE-4224-A3A9-161271CACDAD}" destId="{F54404A5-F88D-4412-89F8-9EADBF0C4ED8}" srcOrd="4" destOrd="0" parTransId="{0D33263B-7BB4-469A-9C96-9CF1FF2CEEF7}" sibTransId="{ED8EEDC9-DA04-47AD-95F2-4BA8C4C10945}"/>
    <dgm:cxn modelId="{D3EDCA4F-7726-4DDF-ADB7-52685BE42BBB}" type="presOf" srcId="{01CF1E3F-604D-4987-90CD-E746DA4D2CAC}" destId="{A94C5D7B-8044-4EE9-AFEE-889EAFE92153}" srcOrd="0" destOrd="0" presId="urn:microsoft.com/office/officeart/2008/layout/LinedList"/>
    <dgm:cxn modelId="{461EDC3C-7C05-486C-A003-667F52D6990E}" srcId="{A049C92B-4DFE-4224-A3A9-161271CACDAD}" destId="{4EC55BBA-7510-4420-96CF-73933245A6AC}" srcOrd="3" destOrd="0" parTransId="{7FD62D5E-C1B4-4016-9A95-B61B8F86D4FC}" sibTransId="{E2DDFAF1-7293-4B33-A371-AB6574AE3E43}"/>
    <dgm:cxn modelId="{316BE59E-8545-4260-8A2A-90E431808D56}" type="presOf" srcId="{C20FA3F4-3A39-4AA5-9898-23193BB1961E}" destId="{CBB41467-B53C-4227-964B-6CDE25E7F260}" srcOrd="0" destOrd="0" presId="urn:microsoft.com/office/officeart/2008/layout/LinedList"/>
    <dgm:cxn modelId="{A893C8F4-964B-4F70-B12C-E057F7123057}" srcId="{A049C92B-4DFE-4224-A3A9-161271CACDAD}" destId="{10B0F33D-D424-43F5-8727-F4B096FF0A21}" srcOrd="1" destOrd="0" parTransId="{07830E0F-8840-472F-A4BF-BB78E1C8F0C5}" sibTransId="{08AEADCA-8266-479F-AD1F-375D0AD72BF6}"/>
    <dgm:cxn modelId="{2ABF723B-0322-41A0-80AD-1C8D192BABE2}" type="presParOf" srcId="{F84EB0DD-6F8E-48FD-9A36-6608E7A1BFD0}" destId="{3B3CE931-AAFA-4448-9CB1-3C63508A29F7}" srcOrd="0" destOrd="0" presId="urn:microsoft.com/office/officeart/2008/layout/LinedList"/>
    <dgm:cxn modelId="{A5A3EF56-FCFA-4747-960D-CADD795DE711}" type="presParOf" srcId="{F84EB0DD-6F8E-48FD-9A36-6608E7A1BFD0}" destId="{E16BF53A-7D58-47C6-AB54-16601629790D}" srcOrd="1" destOrd="0" presId="urn:microsoft.com/office/officeart/2008/layout/LinedList"/>
    <dgm:cxn modelId="{7BD5478D-22EA-405F-AF63-779208E7C58C}" type="presParOf" srcId="{E16BF53A-7D58-47C6-AB54-16601629790D}" destId="{A94C5D7B-8044-4EE9-AFEE-889EAFE92153}" srcOrd="0" destOrd="0" presId="urn:microsoft.com/office/officeart/2008/layout/LinedList"/>
    <dgm:cxn modelId="{F6DE44FF-BFE8-4DD0-A384-96FD307CD920}" type="presParOf" srcId="{E16BF53A-7D58-47C6-AB54-16601629790D}" destId="{1FE2E860-8A59-4668-9176-2D83C8DC84AE}" srcOrd="1" destOrd="0" presId="urn:microsoft.com/office/officeart/2008/layout/LinedList"/>
    <dgm:cxn modelId="{466E7C36-F750-442F-AE41-E466A216B175}" type="presParOf" srcId="{F84EB0DD-6F8E-48FD-9A36-6608E7A1BFD0}" destId="{5A29F965-F2A8-47E5-BFC0-3DD41A3205D5}" srcOrd="2" destOrd="0" presId="urn:microsoft.com/office/officeart/2008/layout/LinedList"/>
    <dgm:cxn modelId="{B54E3E49-A6F0-4E97-9B3E-8F3BC3227F78}" type="presParOf" srcId="{F84EB0DD-6F8E-48FD-9A36-6608E7A1BFD0}" destId="{40CCCE83-91E2-4A94-9F85-DC0D166680CC}" srcOrd="3" destOrd="0" presId="urn:microsoft.com/office/officeart/2008/layout/LinedList"/>
    <dgm:cxn modelId="{5C48CFCD-7DC1-4311-BEF7-F38DD71B8E48}" type="presParOf" srcId="{40CCCE83-91E2-4A94-9F85-DC0D166680CC}" destId="{F86BF20F-75CA-48F3-A379-7A2FFEB571FE}" srcOrd="0" destOrd="0" presId="urn:microsoft.com/office/officeart/2008/layout/LinedList"/>
    <dgm:cxn modelId="{AC27F01A-ABD3-4E13-991D-C004B0D5C471}" type="presParOf" srcId="{40CCCE83-91E2-4A94-9F85-DC0D166680CC}" destId="{2FDFCFA3-3E4E-47F0-816A-B8D0A7FB20AD}" srcOrd="1" destOrd="0" presId="urn:microsoft.com/office/officeart/2008/layout/LinedList"/>
    <dgm:cxn modelId="{E6845C3D-5F07-48FC-AF2E-026DD5F0FEEE}" type="presParOf" srcId="{F84EB0DD-6F8E-48FD-9A36-6608E7A1BFD0}" destId="{9F03F95C-1141-4191-AB55-5729388EC184}" srcOrd="4" destOrd="0" presId="urn:microsoft.com/office/officeart/2008/layout/LinedList"/>
    <dgm:cxn modelId="{99B56DFF-3EAB-4575-8F26-5432144CF9CD}" type="presParOf" srcId="{F84EB0DD-6F8E-48FD-9A36-6608E7A1BFD0}" destId="{748557DA-8440-4387-BC4D-98908B8ADE1D}" srcOrd="5" destOrd="0" presId="urn:microsoft.com/office/officeart/2008/layout/LinedList"/>
    <dgm:cxn modelId="{22A2258A-998A-442E-AC87-79E5D47C05D2}" type="presParOf" srcId="{748557DA-8440-4387-BC4D-98908B8ADE1D}" destId="{CBB41467-B53C-4227-964B-6CDE25E7F260}" srcOrd="0" destOrd="0" presId="urn:microsoft.com/office/officeart/2008/layout/LinedList"/>
    <dgm:cxn modelId="{73C6C0A6-3427-4CCF-9E29-84B3FB126129}" type="presParOf" srcId="{748557DA-8440-4387-BC4D-98908B8ADE1D}" destId="{863FAE82-48AD-4A80-BCDC-C5094D8EEEEE}" srcOrd="1" destOrd="0" presId="urn:microsoft.com/office/officeart/2008/layout/LinedList"/>
    <dgm:cxn modelId="{2AFAADB5-E40E-4439-AA20-271FDBBF2949}" type="presParOf" srcId="{F84EB0DD-6F8E-48FD-9A36-6608E7A1BFD0}" destId="{834D446E-6166-4D28-B397-E166F9AC00F0}" srcOrd="6" destOrd="0" presId="urn:microsoft.com/office/officeart/2008/layout/LinedList"/>
    <dgm:cxn modelId="{FD65D4EC-E361-4367-BE96-9305A87FE751}" type="presParOf" srcId="{F84EB0DD-6F8E-48FD-9A36-6608E7A1BFD0}" destId="{A2A0A149-66D0-4071-BDB2-467CFA7C04F6}" srcOrd="7" destOrd="0" presId="urn:microsoft.com/office/officeart/2008/layout/LinedList"/>
    <dgm:cxn modelId="{E56278F3-6709-48E9-9801-70020942235A}" type="presParOf" srcId="{A2A0A149-66D0-4071-BDB2-467CFA7C04F6}" destId="{E195585F-89F6-48C9-A308-0428944B00D3}" srcOrd="0" destOrd="0" presId="urn:microsoft.com/office/officeart/2008/layout/LinedList"/>
    <dgm:cxn modelId="{4866419E-E42E-48A6-B506-8872E7CEA11C}" type="presParOf" srcId="{A2A0A149-66D0-4071-BDB2-467CFA7C04F6}" destId="{123ABED3-D529-45B6-B6B8-0FC8E35835E5}" srcOrd="1" destOrd="0" presId="urn:microsoft.com/office/officeart/2008/layout/LinedList"/>
    <dgm:cxn modelId="{908074C9-5102-4614-A941-D559844602F1}" type="presParOf" srcId="{F84EB0DD-6F8E-48FD-9A36-6608E7A1BFD0}" destId="{146E50EA-AFA2-4261-8340-754CCB47CF43}" srcOrd="8" destOrd="0" presId="urn:microsoft.com/office/officeart/2008/layout/LinedList"/>
    <dgm:cxn modelId="{F797CE42-06A0-4B5B-9AA5-C9E7FBF67313}" type="presParOf" srcId="{F84EB0DD-6F8E-48FD-9A36-6608E7A1BFD0}" destId="{BA474DBD-4C02-4C9C-B2E1-64291B820300}" srcOrd="9" destOrd="0" presId="urn:microsoft.com/office/officeart/2008/layout/LinedList"/>
    <dgm:cxn modelId="{58265925-F0A9-48E5-9763-CF046E5421D8}" type="presParOf" srcId="{BA474DBD-4C02-4C9C-B2E1-64291B820300}" destId="{E236335F-406F-4A7E-95CA-9F197D9D538E}" srcOrd="0" destOrd="0" presId="urn:microsoft.com/office/officeart/2008/layout/LinedList"/>
    <dgm:cxn modelId="{9B8E10D6-0C80-4CAE-97F5-F06B1A9C21CB}" type="presParOf" srcId="{BA474DBD-4C02-4C9C-B2E1-64291B820300}" destId="{791F3F96-1952-4E9C-B0BD-A58C13D07739}" srcOrd="1" destOrd="0" presId="urn:microsoft.com/office/officeart/2008/layout/LinedList"/>
    <dgm:cxn modelId="{09BA80D9-2D78-44C6-A378-16E3872754DE}" type="presParOf" srcId="{F84EB0DD-6F8E-48FD-9A36-6608E7A1BFD0}" destId="{FB8B8630-68D9-4E94-898F-51B37AC04DC8}" srcOrd="10" destOrd="0" presId="urn:microsoft.com/office/officeart/2008/layout/LinedList"/>
    <dgm:cxn modelId="{91FE91F9-5B10-4B3F-9ED2-39AC161CA6C5}" type="presParOf" srcId="{F84EB0DD-6F8E-48FD-9A36-6608E7A1BFD0}" destId="{2BD49A33-85E2-43F0-9EF3-200C0A59E4C8}" srcOrd="11" destOrd="0" presId="urn:microsoft.com/office/officeart/2008/layout/LinedList"/>
    <dgm:cxn modelId="{1D43A02C-A4DA-41ED-8F3D-B94CF6DC4048}" type="presParOf" srcId="{2BD49A33-85E2-43F0-9EF3-200C0A59E4C8}" destId="{607BC6FC-681A-469E-8B50-85888B0BB302}" srcOrd="0" destOrd="0" presId="urn:microsoft.com/office/officeart/2008/layout/LinedList"/>
    <dgm:cxn modelId="{FAB3F0A9-0E6D-4D45-B54C-9A4DFDC265C9}" type="presParOf" srcId="{2BD49A33-85E2-43F0-9EF3-200C0A59E4C8}" destId="{D2F2B1DA-1C2E-4CE2-9D07-8D4C474FC1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CEE0-77FA-4579-96D7-2C00918EC648}">
      <dsp:nvSpPr>
        <dsp:cNvPr id="0" name=""/>
        <dsp:cNvSpPr/>
      </dsp:nvSpPr>
      <dsp:spPr>
        <a:xfrm>
          <a:off x="0" y="0"/>
          <a:ext cx="4931075" cy="89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Novi umjetnički stil</a:t>
          </a:r>
          <a:endParaRPr lang="en-US" sz="1800" kern="1200" dirty="0"/>
        </a:p>
      </dsp:txBody>
      <dsp:txXfrm>
        <a:off x="26345" y="26345"/>
        <a:ext cx="3855202" cy="846811"/>
      </dsp:txXfrm>
    </dsp:sp>
    <dsp:sp modelId="{A9B37B4A-4DAE-4A8C-B45F-D87604B89CA3}">
      <dsp:nvSpPr>
        <dsp:cNvPr id="0" name=""/>
        <dsp:cNvSpPr/>
      </dsp:nvSpPr>
      <dsp:spPr>
        <a:xfrm>
          <a:off x="240613" y="1066960"/>
          <a:ext cx="4931075" cy="89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 početku je taj naziv bio pogrdan</a:t>
          </a:r>
          <a:endParaRPr lang="en-US" sz="1800" kern="1200" dirty="0"/>
        </a:p>
      </dsp:txBody>
      <dsp:txXfrm>
        <a:off x="266958" y="1093305"/>
        <a:ext cx="3925480" cy="846811"/>
      </dsp:txXfrm>
    </dsp:sp>
    <dsp:sp modelId="{54C80E4A-4C10-4691-9495-4142E1C85348}">
      <dsp:nvSpPr>
        <dsp:cNvPr id="0" name=""/>
        <dsp:cNvSpPr/>
      </dsp:nvSpPr>
      <dsp:spPr>
        <a:xfrm>
          <a:off x="736459" y="2048863"/>
          <a:ext cx="4931075" cy="89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Značio je „izvrnuto” ili „nepravilno”</a:t>
          </a:r>
          <a:endParaRPr lang="en-US" sz="1800" kern="1200" dirty="0"/>
        </a:p>
      </dsp:txBody>
      <dsp:txXfrm>
        <a:off x="762804" y="2075208"/>
        <a:ext cx="3925480" cy="846811"/>
      </dsp:txXfrm>
    </dsp:sp>
    <dsp:sp modelId="{EEE818A0-85B6-431E-9DEB-0C45BD4223AC}">
      <dsp:nvSpPr>
        <dsp:cNvPr id="0" name=""/>
        <dsp:cNvSpPr/>
      </dsp:nvSpPr>
      <dsp:spPr>
        <a:xfrm>
          <a:off x="860156" y="3073295"/>
          <a:ext cx="4931075" cy="89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Koristio se  u crkvenoj umjetnosti te pri gradnji građanskih i velikaških palača</a:t>
          </a:r>
          <a:endParaRPr lang="en-US" sz="1800" kern="1200" dirty="0"/>
        </a:p>
      </dsp:txBody>
      <dsp:txXfrm>
        <a:off x="886501" y="3099640"/>
        <a:ext cx="3925480" cy="846811"/>
      </dsp:txXfrm>
    </dsp:sp>
    <dsp:sp modelId="{3FFEA796-071E-4207-9A5D-28BC8A34AF07}">
      <dsp:nvSpPr>
        <dsp:cNvPr id="0" name=""/>
        <dsp:cNvSpPr/>
      </dsp:nvSpPr>
      <dsp:spPr>
        <a:xfrm>
          <a:off x="1472918" y="4097726"/>
          <a:ext cx="4931075" cy="89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Barok je vrlo raskošan stil koji želi gledatelje zadiviti</a:t>
          </a:r>
          <a:endParaRPr lang="en-US" sz="1800" kern="1200" dirty="0"/>
        </a:p>
      </dsp:txBody>
      <dsp:txXfrm>
        <a:off x="1499263" y="4124071"/>
        <a:ext cx="3925480" cy="846811"/>
      </dsp:txXfrm>
    </dsp:sp>
    <dsp:sp modelId="{21F84545-24B4-4DC4-B2DB-57F0F0C74DE8}">
      <dsp:nvSpPr>
        <dsp:cNvPr id="0" name=""/>
        <dsp:cNvSpPr/>
      </dsp:nvSpPr>
      <dsp:spPr>
        <a:xfrm>
          <a:off x="4346399" y="657135"/>
          <a:ext cx="584675" cy="5846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477951" y="657135"/>
        <a:ext cx="321571" cy="439968"/>
      </dsp:txXfrm>
    </dsp:sp>
    <dsp:sp modelId="{37D7217E-70DF-44DC-9D12-93DFD39C9C03}">
      <dsp:nvSpPr>
        <dsp:cNvPr id="0" name=""/>
        <dsp:cNvSpPr/>
      </dsp:nvSpPr>
      <dsp:spPr>
        <a:xfrm>
          <a:off x="4714629" y="1681567"/>
          <a:ext cx="584675" cy="58467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46181" y="1681567"/>
        <a:ext cx="321571" cy="439968"/>
      </dsp:txXfrm>
    </dsp:sp>
    <dsp:sp modelId="{36B8360A-7B57-4387-87CC-29132A267DE4}">
      <dsp:nvSpPr>
        <dsp:cNvPr id="0" name=""/>
        <dsp:cNvSpPr/>
      </dsp:nvSpPr>
      <dsp:spPr>
        <a:xfrm>
          <a:off x="5082859" y="2691007"/>
          <a:ext cx="584675" cy="58467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14411" y="2691007"/>
        <a:ext cx="321571" cy="439968"/>
      </dsp:txXfrm>
    </dsp:sp>
    <dsp:sp modelId="{25944866-9EDB-42D9-91E3-38D9941D6A45}">
      <dsp:nvSpPr>
        <dsp:cNvPr id="0" name=""/>
        <dsp:cNvSpPr/>
      </dsp:nvSpPr>
      <dsp:spPr>
        <a:xfrm>
          <a:off x="5451088" y="3725433"/>
          <a:ext cx="584675" cy="58467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582640" y="3725433"/>
        <a:ext cx="321571" cy="439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D0B13-8F78-4E02-ACE4-44F3DF8F8ADA}">
      <dsp:nvSpPr>
        <dsp:cNvPr id="0" name=""/>
        <dsp:cNvSpPr/>
      </dsp:nvSpPr>
      <dsp:spPr>
        <a:xfrm>
          <a:off x="0" y="7582"/>
          <a:ext cx="10820400" cy="898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Barok se pojavio oko 1600.godine</a:t>
          </a:r>
          <a:endParaRPr lang="en-US" sz="1800" kern="1200" dirty="0"/>
        </a:p>
      </dsp:txBody>
      <dsp:txXfrm>
        <a:off x="43864" y="51446"/>
        <a:ext cx="10732672" cy="810832"/>
      </dsp:txXfrm>
    </dsp:sp>
    <dsp:sp modelId="{CCF55C76-F503-4BAE-A74F-E21F3DDABA2E}">
      <dsp:nvSpPr>
        <dsp:cNvPr id="0" name=""/>
        <dsp:cNvSpPr/>
      </dsp:nvSpPr>
      <dsp:spPr>
        <a:xfrm>
          <a:off x="0" y="1071243"/>
          <a:ext cx="10820400" cy="898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Pojavio se u Rimu</a:t>
          </a:r>
          <a:endParaRPr lang="en-US" sz="1800" kern="1200" dirty="0"/>
        </a:p>
      </dsp:txBody>
      <dsp:txXfrm>
        <a:off x="43864" y="1115107"/>
        <a:ext cx="10732672" cy="810832"/>
      </dsp:txXfrm>
    </dsp:sp>
    <dsp:sp modelId="{6FE11D56-B2D2-49DD-820F-71617045A26A}">
      <dsp:nvSpPr>
        <dsp:cNvPr id="0" name=""/>
        <dsp:cNvSpPr/>
      </dsp:nvSpPr>
      <dsp:spPr>
        <a:xfrm>
          <a:off x="0" y="2081182"/>
          <a:ext cx="10820400" cy="898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 Rimu su se okupljali umjetnici iz cijele Italije</a:t>
          </a:r>
          <a:endParaRPr lang="en-US" sz="1800" kern="1200" dirty="0"/>
        </a:p>
      </dsp:txBody>
      <dsp:txXfrm>
        <a:off x="43864" y="2125046"/>
        <a:ext cx="10732672" cy="810832"/>
      </dsp:txXfrm>
    </dsp:sp>
    <dsp:sp modelId="{E2533FEE-450D-4111-891B-4CED424DFC55}">
      <dsp:nvSpPr>
        <dsp:cNvPr id="0" name=""/>
        <dsp:cNvSpPr/>
      </dsp:nvSpPr>
      <dsp:spPr>
        <a:xfrm>
          <a:off x="0" y="3117982"/>
          <a:ext cx="10820400" cy="898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Barok se iz Italije proširio cijelom Europom</a:t>
          </a:r>
          <a:endParaRPr lang="en-US" sz="1800" kern="1200" dirty="0"/>
        </a:p>
      </dsp:txBody>
      <dsp:txXfrm>
        <a:off x="43864" y="3161846"/>
        <a:ext cx="10732672" cy="810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B530A-90F4-4615-A7CD-9D63F869CFBD}">
      <dsp:nvSpPr>
        <dsp:cNvPr id="0" name=""/>
        <dsp:cNvSpPr/>
      </dsp:nvSpPr>
      <dsp:spPr>
        <a:xfrm>
          <a:off x="0" y="-67631"/>
          <a:ext cx="4818113" cy="724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Barok u glazbi nastaje u 17.  u prvoj polovici 18 st</a:t>
          </a:r>
          <a:r>
            <a:rPr lang="hr-HR" sz="1200" kern="1200" dirty="0"/>
            <a:t>.</a:t>
          </a:r>
          <a:endParaRPr lang="en-US" sz="1200" kern="1200" dirty="0"/>
        </a:p>
      </dsp:txBody>
      <dsp:txXfrm>
        <a:off x="21215" y="-46416"/>
        <a:ext cx="3951743" cy="681912"/>
      </dsp:txXfrm>
    </dsp:sp>
    <dsp:sp modelId="{D5EB2C8A-50AC-4491-9031-D6F291931AC8}">
      <dsp:nvSpPr>
        <dsp:cNvPr id="0" name=""/>
        <dsp:cNvSpPr/>
      </dsp:nvSpPr>
      <dsp:spPr>
        <a:xfrm>
          <a:off x="359794" y="757313"/>
          <a:ext cx="4818113" cy="724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Nastao je nastavljajući se na renesansu, a nestao pojavom rokokoa i klasicizma u drugoj polovici 18. st.</a:t>
          </a:r>
          <a:endParaRPr lang="en-US" sz="1600" kern="1200" dirty="0"/>
        </a:p>
      </dsp:txBody>
      <dsp:txXfrm>
        <a:off x="381009" y="778528"/>
        <a:ext cx="3945066" cy="681912"/>
      </dsp:txXfrm>
    </dsp:sp>
    <dsp:sp modelId="{8D645E3D-9CD6-4877-8D78-611A11379361}">
      <dsp:nvSpPr>
        <dsp:cNvPr id="0" name=""/>
        <dsp:cNvSpPr/>
      </dsp:nvSpPr>
      <dsp:spPr>
        <a:xfrm>
          <a:off x="719588" y="1582259"/>
          <a:ext cx="4818113" cy="724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Može se govoriti o sjevernom (germanskom) i južnom (mediteranskom) glazbenom baroku</a:t>
          </a:r>
        </a:p>
      </dsp:txBody>
      <dsp:txXfrm>
        <a:off x="740803" y="1603474"/>
        <a:ext cx="3945066" cy="681912"/>
      </dsp:txXfrm>
    </dsp:sp>
    <dsp:sp modelId="{25DD4CB7-FEC6-4B4A-AA9B-77948C60CD83}">
      <dsp:nvSpPr>
        <dsp:cNvPr id="0" name=""/>
        <dsp:cNvSpPr/>
      </dsp:nvSpPr>
      <dsp:spPr>
        <a:xfrm>
          <a:off x="1079382" y="2407205"/>
          <a:ext cx="4818113" cy="724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 vrijeme baroka pojavila se opera</a:t>
          </a:r>
        </a:p>
      </dsp:txBody>
      <dsp:txXfrm>
        <a:off x="1100597" y="2428420"/>
        <a:ext cx="3945066" cy="681912"/>
      </dsp:txXfrm>
    </dsp:sp>
    <dsp:sp modelId="{DDB34094-CCFC-4F17-9848-8972D73679B0}">
      <dsp:nvSpPr>
        <dsp:cNvPr id="0" name=""/>
        <dsp:cNvSpPr/>
      </dsp:nvSpPr>
      <dsp:spPr>
        <a:xfrm>
          <a:off x="1439176" y="3096886"/>
          <a:ext cx="4818113" cy="994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Među najistaknutijim je Johann Sebastian Bach njemački skladatelj razdoblja baroka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 dirty="0"/>
        </a:p>
      </dsp:txBody>
      <dsp:txXfrm>
        <a:off x="1468315" y="3126025"/>
        <a:ext cx="3929218" cy="936591"/>
      </dsp:txXfrm>
    </dsp:sp>
    <dsp:sp modelId="{FDAE25DA-FC4A-440B-9FA1-C9A570CC0C59}">
      <dsp:nvSpPr>
        <dsp:cNvPr id="0" name=""/>
        <dsp:cNvSpPr/>
      </dsp:nvSpPr>
      <dsp:spPr>
        <a:xfrm>
          <a:off x="4347290" y="461540"/>
          <a:ext cx="470822" cy="4708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53225" y="461540"/>
        <a:ext cx="258952" cy="354294"/>
      </dsp:txXfrm>
    </dsp:sp>
    <dsp:sp modelId="{1006C71F-F069-4587-8E4B-F94B0D6E337D}">
      <dsp:nvSpPr>
        <dsp:cNvPr id="0" name=""/>
        <dsp:cNvSpPr/>
      </dsp:nvSpPr>
      <dsp:spPr>
        <a:xfrm>
          <a:off x="4707084" y="1286486"/>
          <a:ext cx="470822" cy="4708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813019" y="1286486"/>
        <a:ext cx="258952" cy="354294"/>
      </dsp:txXfrm>
    </dsp:sp>
    <dsp:sp modelId="{F2B18D7E-25F1-4831-8AD5-89BC62C0B924}">
      <dsp:nvSpPr>
        <dsp:cNvPr id="0" name=""/>
        <dsp:cNvSpPr/>
      </dsp:nvSpPr>
      <dsp:spPr>
        <a:xfrm>
          <a:off x="5066879" y="2099359"/>
          <a:ext cx="470822" cy="4708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172814" y="2099359"/>
        <a:ext cx="258952" cy="354294"/>
      </dsp:txXfrm>
    </dsp:sp>
    <dsp:sp modelId="{D823F2E9-BF2E-4C37-A1D4-3B0D301B04F8}">
      <dsp:nvSpPr>
        <dsp:cNvPr id="0" name=""/>
        <dsp:cNvSpPr/>
      </dsp:nvSpPr>
      <dsp:spPr>
        <a:xfrm>
          <a:off x="5426673" y="2932353"/>
          <a:ext cx="470822" cy="4708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5532608" y="2932353"/>
        <a:ext cx="258952" cy="354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B38A0-BA73-4D9E-8D12-CB768D80DDB8}">
      <dsp:nvSpPr>
        <dsp:cNvPr id="0" name=""/>
        <dsp:cNvSpPr/>
      </dsp:nvSpPr>
      <dsp:spPr>
        <a:xfrm>
          <a:off x="0" y="0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1BF7B-D890-44B8-9551-AA9031D58761}">
      <dsp:nvSpPr>
        <dsp:cNvPr id="0" name=""/>
        <dsp:cNvSpPr/>
      </dsp:nvSpPr>
      <dsp:spPr>
        <a:xfrm>
          <a:off x="0" y="0"/>
          <a:ext cx="10820400" cy="88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Barokni grad temeljen je na vojnoj logici i ostvaren je u zrakastom (radijalnom) planu</a:t>
          </a:r>
          <a:endParaRPr lang="en-US" sz="1800" kern="1200" dirty="0"/>
        </a:p>
      </dsp:txBody>
      <dsp:txXfrm>
        <a:off x="0" y="0"/>
        <a:ext cx="10820400" cy="882515"/>
      </dsp:txXfrm>
    </dsp:sp>
    <dsp:sp modelId="{F456C051-C3A9-4324-8449-820AA4F7E4D1}">
      <dsp:nvSpPr>
        <dsp:cNvPr id="0" name=""/>
        <dsp:cNvSpPr/>
      </dsp:nvSpPr>
      <dsp:spPr>
        <a:xfrm>
          <a:off x="0" y="882515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10CEB-5C04-461D-9F97-49A508527A6C}">
      <dsp:nvSpPr>
        <dsp:cNvPr id="0" name=""/>
        <dsp:cNvSpPr/>
      </dsp:nvSpPr>
      <dsp:spPr>
        <a:xfrm>
          <a:off x="0" y="882515"/>
          <a:ext cx="10820400" cy="88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Grad se širi oko četvrtastih ili kružnih trgova okruženih višekatnicama s neurednim začeljima</a:t>
          </a:r>
          <a:endParaRPr lang="en-US" sz="1800" kern="1200" dirty="0"/>
        </a:p>
      </dsp:txBody>
      <dsp:txXfrm>
        <a:off x="0" y="882515"/>
        <a:ext cx="10820400" cy="882515"/>
      </dsp:txXfrm>
    </dsp:sp>
    <dsp:sp modelId="{63C23261-3B5C-42BE-B7E1-725151C5C995}">
      <dsp:nvSpPr>
        <dsp:cNvPr id="0" name=""/>
        <dsp:cNvSpPr/>
      </dsp:nvSpPr>
      <dsp:spPr>
        <a:xfrm>
          <a:off x="0" y="1765031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2170F-9CD2-4AD3-B307-3089AEBC44D4}">
      <dsp:nvSpPr>
        <dsp:cNvPr id="0" name=""/>
        <dsp:cNvSpPr/>
      </dsp:nvSpPr>
      <dsp:spPr>
        <a:xfrm>
          <a:off x="0" y="1765031"/>
          <a:ext cx="10820400" cy="88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Trgovi su glavni element baroknog urbanizma, uglavnom su zatvoreni, eliptičnog tlocrta, dinamiziranog prostora, organizirani pomoću vertikalnih akcenata</a:t>
          </a:r>
          <a:endParaRPr lang="en-US" sz="2100" kern="1200"/>
        </a:p>
      </dsp:txBody>
      <dsp:txXfrm>
        <a:off x="0" y="1765031"/>
        <a:ext cx="10820400" cy="882515"/>
      </dsp:txXfrm>
    </dsp:sp>
    <dsp:sp modelId="{B229D111-FDC6-4119-8B91-2E12D81CC770}">
      <dsp:nvSpPr>
        <dsp:cNvPr id="0" name=""/>
        <dsp:cNvSpPr/>
      </dsp:nvSpPr>
      <dsp:spPr>
        <a:xfrm>
          <a:off x="0" y="2647546"/>
          <a:ext cx="10820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55236-5424-4998-8A1B-253F294A9C23}">
      <dsp:nvSpPr>
        <dsp:cNvPr id="0" name=""/>
        <dsp:cNvSpPr/>
      </dsp:nvSpPr>
      <dsp:spPr>
        <a:xfrm>
          <a:off x="0" y="2647546"/>
          <a:ext cx="10820400" cy="88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Trg sv. Petra Berninija, iz 1657. g. To je ovalni trg s četverostrukom kolonadom sa strane i otvorenom ulicom nasuprot fasade Sv. Petra</a:t>
          </a:r>
          <a:endParaRPr lang="en-US" sz="2100" kern="1200"/>
        </a:p>
      </dsp:txBody>
      <dsp:txXfrm>
        <a:off x="0" y="2647546"/>
        <a:ext cx="10820400" cy="882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12571-8F5D-4144-A44E-68095598D11C}">
      <dsp:nvSpPr>
        <dsp:cNvPr id="0" name=""/>
        <dsp:cNvSpPr/>
      </dsp:nvSpPr>
      <dsp:spPr>
        <a:xfrm>
          <a:off x="4755" y="378444"/>
          <a:ext cx="2079017" cy="277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Arhitektura u Baroku je krajnje dinamizirana</a:t>
          </a:r>
          <a:endParaRPr lang="en-US" sz="1300" kern="1200"/>
        </a:p>
      </dsp:txBody>
      <dsp:txXfrm>
        <a:off x="65647" y="439336"/>
        <a:ext cx="1957233" cy="2651389"/>
      </dsp:txXfrm>
    </dsp:sp>
    <dsp:sp modelId="{01DA65A7-876B-41A2-92CA-1FA5961476F7}">
      <dsp:nvSpPr>
        <dsp:cNvPr id="0" name=""/>
        <dsp:cNvSpPr/>
      </dsp:nvSpPr>
      <dsp:spPr>
        <a:xfrm>
          <a:off x="2291674" y="1507232"/>
          <a:ext cx="440751" cy="515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291674" y="1610351"/>
        <a:ext cx="308526" cy="309358"/>
      </dsp:txXfrm>
    </dsp:sp>
    <dsp:sp modelId="{A5F67BF7-2932-4C05-AEEC-01B1CD4B2FC7}">
      <dsp:nvSpPr>
        <dsp:cNvPr id="0" name=""/>
        <dsp:cNvSpPr/>
      </dsp:nvSpPr>
      <dsp:spPr>
        <a:xfrm>
          <a:off x="2915379" y="378444"/>
          <a:ext cx="2079017" cy="277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U crkvenom graditeljstvu teži se što većim efektima, ostvaruju se nova prostorna rješenja od kojih uglavnom prevladava centralni tip tlocrta naglašen kupolom</a:t>
          </a:r>
          <a:endParaRPr lang="en-US" sz="1300" kern="1200"/>
        </a:p>
      </dsp:txBody>
      <dsp:txXfrm>
        <a:off x="2976271" y="439336"/>
        <a:ext cx="1957233" cy="2651389"/>
      </dsp:txXfrm>
    </dsp:sp>
    <dsp:sp modelId="{DD17FA49-E05E-4D92-BD20-31A5B3B22968}">
      <dsp:nvSpPr>
        <dsp:cNvPr id="0" name=""/>
        <dsp:cNvSpPr/>
      </dsp:nvSpPr>
      <dsp:spPr>
        <a:xfrm>
          <a:off x="5202298" y="1507232"/>
          <a:ext cx="440751" cy="515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202298" y="1610351"/>
        <a:ext cx="308526" cy="309358"/>
      </dsp:txXfrm>
    </dsp:sp>
    <dsp:sp modelId="{63E8BDA8-8A59-4571-8AA3-1AED00071CCC}">
      <dsp:nvSpPr>
        <dsp:cNvPr id="0" name=""/>
        <dsp:cNvSpPr/>
      </dsp:nvSpPr>
      <dsp:spPr>
        <a:xfrm>
          <a:off x="5826003" y="378444"/>
          <a:ext cx="2079017" cy="277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Širenje baroka i stvaranje specifičnih stilskih inačica u pojedinim zemljama podudara se s intenzivnom izgradnjom</a:t>
          </a:r>
          <a:endParaRPr lang="en-US" sz="1300" kern="1200"/>
        </a:p>
      </dsp:txBody>
      <dsp:txXfrm>
        <a:off x="5886895" y="439336"/>
        <a:ext cx="1957233" cy="2651389"/>
      </dsp:txXfrm>
    </dsp:sp>
    <dsp:sp modelId="{E83D8900-A558-40FB-BAEC-CB38E3E54663}">
      <dsp:nvSpPr>
        <dsp:cNvPr id="0" name=""/>
        <dsp:cNvSpPr/>
      </dsp:nvSpPr>
      <dsp:spPr>
        <a:xfrm>
          <a:off x="8112922" y="1507232"/>
          <a:ext cx="440751" cy="515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112922" y="1610351"/>
        <a:ext cx="308526" cy="309358"/>
      </dsp:txXfrm>
    </dsp:sp>
    <dsp:sp modelId="{7B2288C7-25AA-4565-BD43-C6CCCF7E2A3F}">
      <dsp:nvSpPr>
        <dsp:cNvPr id="0" name=""/>
        <dsp:cNvSpPr/>
      </dsp:nvSpPr>
      <dsp:spPr>
        <a:xfrm>
          <a:off x="8736627" y="378444"/>
          <a:ext cx="2079017" cy="277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Raskošni se barokni duh pokazuje u bogato urešenoj unutrašnjosti građevine na zidnim slikama, reljefnim štuko ukrasima, punoj plastici, skupocjenom pokućstvu i ukrasnim detaljima te predmetima crkvene liturgije (ciborij, kalež, pokaznica, antependiji i dr.)</a:t>
          </a:r>
          <a:endParaRPr lang="en-US" sz="1300" kern="1200"/>
        </a:p>
      </dsp:txBody>
      <dsp:txXfrm>
        <a:off x="8797519" y="439336"/>
        <a:ext cx="1957233" cy="2651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6D30C-99C9-444D-A8C8-84140EC84A64}">
      <dsp:nvSpPr>
        <dsp:cNvPr id="0" name=""/>
        <dsp:cNvSpPr/>
      </dsp:nvSpPr>
      <dsp:spPr>
        <a:xfrm>
          <a:off x="0" y="1964"/>
          <a:ext cx="62572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98578-82CE-4F89-B98B-FD5A4E3FBAE5}">
      <dsp:nvSpPr>
        <dsp:cNvPr id="0" name=""/>
        <dsp:cNvSpPr/>
      </dsp:nvSpPr>
      <dsp:spPr>
        <a:xfrm>
          <a:off x="0" y="1964"/>
          <a:ext cx="6257289" cy="1340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 kiparstvu dominiraju razigrani pokreti, smiona kiparska rješenja i naturalizam</a:t>
          </a:r>
          <a:endParaRPr lang="en-US" sz="1700" kern="1200"/>
        </a:p>
      </dsp:txBody>
      <dsp:txXfrm>
        <a:off x="0" y="1964"/>
        <a:ext cx="6257289" cy="1340065"/>
      </dsp:txXfrm>
    </dsp:sp>
    <dsp:sp modelId="{02E49279-BBCF-4B71-93EE-7E54F25C567B}">
      <dsp:nvSpPr>
        <dsp:cNvPr id="0" name=""/>
        <dsp:cNvSpPr/>
      </dsp:nvSpPr>
      <dsp:spPr>
        <a:xfrm>
          <a:off x="0" y="1342029"/>
          <a:ext cx="62572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9CDD5-9E99-4E45-B190-F51E7E159B1E}">
      <dsp:nvSpPr>
        <dsp:cNvPr id="0" name=""/>
        <dsp:cNvSpPr/>
      </dsp:nvSpPr>
      <dsp:spPr>
        <a:xfrm>
          <a:off x="0" y="1342029"/>
          <a:ext cx="6257289" cy="1340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Glavni predstavnik barokne skulpture u Italiji je Gian Lorenzo Bernini</a:t>
          </a:r>
          <a:endParaRPr lang="en-US" sz="1700" kern="1200"/>
        </a:p>
      </dsp:txBody>
      <dsp:txXfrm>
        <a:off x="0" y="1342029"/>
        <a:ext cx="6257289" cy="1340065"/>
      </dsp:txXfrm>
    </dsp:sp>
    <dsp:sp modelId="{37DBDF50-27D4-4BCD-8E8A-6023FD0E35D0}">
      <dsp:nvSpPr>
        <dsp:cNvPr id="0" name=""/>
        <dsp:cNvSpPr/>
      </dsp:nvSpPr>
      <dsp:spPr>
        <a:xfrm>
          <a:off x="0" y="2682095"/>
          <a:ext cx="62572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1633E-9194-48BE-B166-449861CA39EF}">
      <dsp:nvSpPr>
        <dsp:cNvPr id="0" name=""/>
        <dsp:cNvSpPr/>
      </dsp:nvSpPr>
      <dsp:spPr>
        <a:xfrm>
          <a:off x="0" y="2682095"/>
          <a:ext cx="6257289" cy="1340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Gl. predstavnici barokne skulpture u Italiji jesu G. L. Bernini, S. Moderno, F. Borromini, A. Algardi, u Francuskoj P. Puget, J. B. Pigalle, E. M. Girardon, u flamanskom i holadnskom kiparstvu H. de Keyser, A. Quellinus, a u Austriji i Njemačkoj J. R. Donner, A. Schlüter.</a:t>
          </a:r>
          <a:endParaRPr lang="en-US" sz="1700" kern="1200"/>
        </a:p>
      </dsp:txBody>
      <dsp:txXfrm>
        <a:off x="0" y="2682095"/>
        <a:ext cx="6257289" cy="13400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AE7F5-B7EE-4A3F-84AC-1191E716A04F}">
      <dsp:nvSpPr>
        <dsp:cNvPr id="0" name=""/>
        <dsp:cNvSpPr/>
      </dsp:nvSpPr>
      <dsp:spPr>
        <a:xfrm>
          <a:off x="0" y="0"/>
          <a:ext cx="5807710" cy="120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 slikarstvu su karakteristične jake boje, snažni svjetlosni kontrasti i iluzija dubokog prostora koja se dobiva primjenom radikalnih perspektivnih rješenja</a:t>
          </a:r>
          <a:endParaRPr lang="en-US" sz="1700" kern="1200"/>
        </a:p>
      </dsp:txBody>
      <dsp:txXfrm>
        <a:off x="35359" y="35359"/>
        <a:ext cx="4505006" cy="1136519"/>
      </dsp:txXfrm>
    </dsp:sp>
    <dsp:sp modelId="{C2FA2C25-E0DC-4515-B778-5CE5200E080E}">
      <dsp:nvSpPr>
        <dsp:cNvPr id="0" name=""/>
        <dsp:cNvSpPr/>
      </dsp:nvSpPr>
      <dsp:spPr>
        <a:xfrm>
          <a:off x="512444" y="1408443"/>
          <a:ext cx="5807710" cy="120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63773"/>
                <a:satOff val="3877"/>
                <a:lumOff val="441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163773"/>
                <a:satOff val="3877"/>
                <a:lumOff val="441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Krajolici i mrtve prirode postaju samostalne slikarske teme, a u nekim se grafikama postiže savršenstvo likovnog izraza</a:t>
          </a:r>
          <a:endParaRPr lang="en-US" sz="1700" kern="1200"/>
        </a:p>
      </dsp:txBody>
      <dsp:txXfrm>
        <a:off x="547803" y="1443802"/>
        <a:ext cx="4439842" cy="1136519"/>
      </dsp:txXfrm>
    </dsp:sp>
    <dsp:sp modelId="{C6073506-129F-4CF5-A050-0A094336EB9F}">
      <dsp:nvSpPr>
        <dsp:cNvPr id="0" name=""/>
        <dsp:cNvSpPr/>
      </dsp:nvSpPr>
      <dsp:spPr>
        <a:xfrm>
          <a:off x="1024889" y="2816887"/>
          <a:ext cx="5807710" cy="120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Među najpoznatijim baroknim slikarima u Italiji su Caravaggio, obitelj Carracci, G. B. Tiepolo, G. B. Piazzetta, F. Guardi, A. Pozzo, F. Benković,itd</a:t>
          </a:r>
          <a:endParaRPr lang="en-US" sz="1700" kern="1200"/>
        </a:p>
      </dsp:txBody>
      <dsp:txXfrm>
        <a:off x="1060248" y="2852246"/>
        <a:ext cx="4439842" cy="1136519"/>
      </dsp:txXfrm>
    </dsp:sp>
    <dsp:sp modelId="{D12FD568-7147-40FF-A3AD-F18572A5656D}">
      <dsp:nvSpPr>
        <dsp:cNvPr id="0" name=""/>
        <dsp:cNvSpPr/>
      </dsp:nvSpPr>
      <dsp:spPr>
        <a:xfrm>
          <a:off x="5023005" y="915488"/>
          <a:ext cx="784704" cy="78470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199563" y="915488"/>
        <a:ext cx="431588" cy="590490"/>
      </dsp:txXfrm>
    </dsp:sp>
    <dsp:sp modelId="{29AFB95C-2CF0-4498-BBA6-28AFCEC256DE}">
      <dsp:nvSpPr>
        <dsp:cNvPr id="0" name=""/>
        <dsp:cNvSpPr/>
      </dsp:nvSpPr>
      <dsp:spPr>
        <a:xfrm>
          <a:off x="5535450" y="2315883"/>
          <a:ext cx="784704" cy="78470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166380"/>
            <a:satOff val="14521"/>
            <a:lumOff val="18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712008" y="2315883"/>
        <a:ext cx="431588" cy="5904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CE931-AAFA-4448-9CB1-3C63508A29F7}">
      <dsp:nvSpPr>
        <dsp:cNvPr id="0" name=""/>
        <dsp:cNvSpPr/>
      </dsp:nvSpPr>
      <dsp:spPr>
        <a:xfrm>
          <a:off x="0" y="1964"/>
          <a:ext cx="62572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C5D7B-8044-4EE9-AFEE-889EAFE92153}">
      <dsp:nvSpPr>
        <dsp:cNvPr id="0" name=""/>
        <dsp:cNvSpPr/>
      </dsp:nvSpPr>
      <dsp:spPr>
        <a:xfrm>
          <a:off x="0" y="1964"/>
          <a:ext cx="6257289" cy="67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Taj stil obilježen je gustom uporabom figura, naglašenom sklonošću stilskih efekata</a:t>
          </a:r>
          <a:endParaRPr lang="en-US" sz="1300" kern="1200"/>
        </a:p>
      </dsp:txBody>
      <dsp:txXfrm>
        <a:off x="0" y="1964"/>
        <a:ext cx="6257289" cy="670032"/>
      </dsp:txXfrm>
    </dsp:sp>
    <dsp:sp modelId="{5A29F965-F2A8-47E5-BFC0-3DD41A3205D5}">
      <dsp:nvSpPr>
        <dsp:cNvPr id="0" name=""/>
        <dsp:cNvSpPr/>
      </dsp:nvSpPr>
      <dsp:spPr>
        <a:xfrm>
          <a:off x="0" y="671997"/>
          <a:ext cx="62572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BF20F-75CA-48F3-A379-7A2FFEB571FE}">
      <dsp:nvSpPr>
        <dsp:cNvPr id="0" name=""/>
        <dsp:cNvSpPr/>
      </dsp:nvSpPr>
      <dsp:spPr>
        <a:xfrm>
          <a:off x="0" y="671997"/>
          <a:ext cx="6257289" cy="67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Najčešći oblici končeta su antiteza, paradoks i hiperbola</a:t>
          </a:r>
          <a:endParaRPr lang="en-US" sz="1300" kern="1200"/>
        </a:p>
      </dsp:txBody>
      <dsp:txXfrm>
        <a:off x="0" y="671997"/>
        <a:ext cx="6257289" cy="670032"/>
      </dsp:txXfrm>
    </dsp:sp>
    <dsp:sp modelId="{9F03F95C-1141-4191-AB55-5729388EC184}">
      <dsp:nvSpPr>
        <dsp:cNvPr id="0" name=""/>
        <dsp:cNvSpPr/>
      </dsp:nvSpPr>
      <dsp:spPr>
        <a:xfrm>
          <a:off x="0" y="1342029"/>
          <a:ext cx="625728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41467-B53C-4227-964B-6CDE25E7F260}">
      <dsp:nvSpPr>
        <dsp:cNvPr id="0" name=""/>
        <dsp:cNvSpPr/>
      </dsp:nvSpPr>
      <dsp:spPr>
        <a:xfrm>
          <a:off x="0" y="1342029"/>
          <a:ext cx="6257289" cy="67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Pokazuje sklonost prema pisanju melodrama i opera</a:t>
          </a:r>
          <a:endParaRPr lang="en-US" sz="1300" kern="1200"/>
        </a:p>
      </dsp:txBody>
      <dsp:txXfrm>
        <a:off x="0" y="1342029"/>
        <a:ext cx="6257289" cy="670032"/>
      </dsp:txXfrm>
    </dsp:sp>
    <dsp:sp modelId="{834D446E-6166-4D28-B397-E166F9AC00F0}">
      <dsp:nvSpPr>
        <dsp:cNvPr id="0" name=""/>
        <dsp:cNvSpPr/>
      </dsp:nvSpPr>
      <dsp:spPr>
        <a:xfrm>
          <a:off x="0" y="2012062"/>
          <a:ext cx="62572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5585F-89F6-48C9-A308-0428944B00D3}">
      <dsp:nvSpPr>
        <dsp:cNvPr id="0" name=""/>
        <dsp:cNvSpPr/>
      </dsp:nvSpPr>
      <dsp:spPr>
        <a:xfrm>
          <a:off x="0" y="2012062"/>
          <a:ext cx="6257289" cy="67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Najznačajniji književnici jesu Giambattista Marino, pjesnik talijanskog pravca i začetnik pravca koji je po njemu nazvan marinizam</a:t>
          </a:r>
          <a:endParaRPr lang="en-US" sz="1300" kern="1200"/>
        </a:p>
      </dsp:txBody>
      <dsp:txXfrm>
        <a:off x="0" y="2012062"/>
        <a:ext cx="6257289" cy="670032"/>
      </dsp:txXfrm>
    </dsp:sp>
    <dsp:sp modelId="{146E50EA-AFA2-4261-8340-754CCB47CF43}">
      <dsp:nvSpPr>
        <dsp:cNvPr id="0" name=""/>
        <dsp:cNvSpPr/>
      </dsp:nvSpPr>
      <dsp:spPr>
        <a:xfrm>
          <a:off x="0" y="2682095"/>
          <a:ext cx="625728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335F-406F-4A7E-95CA-9F197D9D538E}">
      <dsp:nvSpPr>
        <dsp:cNvPr id="0" name=""/>
        <dsp:cNvSpPr/>
      </dsp:nvSpPr>
      <dsp:spPr>
        <a:xfrm>
          <a:off x="0" y="2682095"/>
          <a:ext cx="6257289" cy="67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Napisao je mitološki spjev od 45 000 stihova Adonis</a:t>
          </a:r>
          <a:endParaRPr lang="en-US" sz="1300" kern="1200"/>
        </a:p>
      </dsp:txBody>
      <dsp:txXfrm>
        <a:off x="0" y="2682095"/>
        <a:ext cx="6257289" cy="670032"/>
      </dsp:txXfrm>
    </dsp:sp>
    <dsp:sp modelId="{FB8B8630-68D9-4E94-898F-51B37AC04DC8}">
      <dsp:nvSpPr>
        <dsp:cNvPr id="0" name=""/>
        <dsp:cNvSpPr/>
      </dsp:nvSpPr>
      <dsp:spPr>
        <a:xfrm>
          <a:off x="0" y="3352127"/>
          <a:ext cx="62572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BC6FC-681A-469E-8B50-85888B0BB302}">
      <dsp:nvSpPr>
        <dsp:cNvPr id="0" name=""/>
        <dsp:cNvSpPr/>
      </dsp:nvSpPr>
      <dsp:spPr>
        <a:xfrm>
          <a:off x="0" y="3352127"/>
          <a:ext cx="6257289" cy="67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Glavni predstavnik španjolskog baroka je Pedro Calderon de la Barca, koji je poznat po pisanju kazališnih komada, od kojih mu je najznačajnija svjetovna drama Život je san</a:t>
          </a:r>
          <a:endParaRPr lang="en-US" sz="1300" kern="1200"/>
        </a:p>
      </dsp:txBody>
      <dsp:txXfrm>
        <a:off x="0" y="3352127"/>
        <a:ext cx="6257289" cy="670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9306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1938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052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986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795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09303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239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49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971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634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831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9344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757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9948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18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501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8350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21A0-E0DD-492D-842B-12724A0C2420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0AEE-F1AF-4B95-A222-6966EA111D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2143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sk.wikipedia.org/wiki/Barokov%C3%A9_umenie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en.wikipedia.org/wiki/Johann_Sebastian_Bach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en.wikipedia.org/wiki/Gian_Lorenzo_Bernini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hyperlink" Target="https://www.flickr.com/photos/ellenm1/4299826446/" TargetMode="External"/><Relationship Id="rId7" Type="http://schemas.openxmlformats.org/officeDocument/2006/relationships/diagramColors" Target="../diagrams/colors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zgrada, na otvorenom, sjedenje, staro&#10;&#10;Opis je automatski generiran">
            <a:extLst>
              <a:ext uri="{FF2B5EF4-FFF2-40B4-BE49-F238E27FC236}">
                <a16:creationId xmlns:a16="http://schemas.microsoft.com/office/drawing/2014/main" xmlns="" id="{B9B69D92-8FA0-4DBA-B0AB-6814CF04D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65" r="18700" b="2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A577E7-CB97-4FA4-B3C8-6861B3791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800"/>
              <a:t>Barok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A2A3E8E-E2CD-4C7D-912F-71B935C8B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r-HR" sz="2000"/>
              <a:t>Josipa Žarko 6.b</a:t>
            </a:r>
          </a:p>
        </p:txBody>
      </p:sp>
    </p:spTree>
    <p:extLst>
      <p:ext uri="{BB962C8B-B14F-4D97-AF65-F5344CB8AC3E}">
        <p14:creationId xmlns:p14="http://schemas.microsoft.com/office/powerpoint/2010/main" xmlns="" val="1961741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22DDE2-FB2D-421B-B377-F9AD495CE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95140B-9736-47E4-9A7D-ABB32F3AA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770CA6A-B3B0-4826-A91F-B2B1F89220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C51B9DA-B0CC-480A-8EA5-4D5C3E051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9BF546-5650-48A6-BB9F-011E42B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782D92E-A62B-4F7A-AA67-3346F9E0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965200"/>
            <a:ext cx="3367361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/>
              <a:t>Literatura koju sam koristila : udžbenik i internet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FE641DB-A503-41DE-ACA6-36B41C6C2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498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CFD580F5-E7BF-4C1D-BEFD-4A4601EB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F0F06750-78FE-4472-8DA5-14CF3336F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7D6507-8E8D-40E1-A7B9-63012EF94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na zatvorenom, oltar, zgrada, stol&#10;&#10;Opis je automatski generiran">
            <a:extLst>
              <a:ext uri="{FF2B5EF4-FFF2-40B4-BE49-F238E27FC236}">
                <a16:creationId xmlns:a16="http://schemas.microsoft.com/office/drawing/2014/main" xmlns="" id="{349B960D-B9D8-4C16-A37A-4587F7FDC7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8636" b="63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DD499B-2057-4F74-8D9B-42D725BE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14139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Hvala na pozornosti!!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292B230-0CD8-4BE4-A998-755F5A197B77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s://sk.wikipedia.org/wiki/Barokov%C3%A9_umen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28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xmlns="" id="{30BD2399-7475-404C-BAC9-E55E167692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748104-6E76-4AD9-9940-82154F97E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58F6A1-ADC6-49C9-9CAA-3665D4D6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hr-HR" sz="3200"/>
              <a:t>Barok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22F98A7-E022-4B5F-855B-A3AE40182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7982633"/>
              </p:ext>
            </p:extLst>
          </p:nvPr>
        </p:nvGraphicFramePr>
        <p:xfrm>
          <a:off x="4678344" y="1127125"/>
          <a:ext cx="6403994" cy="499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3699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1EA5387D-64D8-4D6C-B109-FF4E81DF6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B13A42-ECE1-4FAE-BAF4-B717D0E4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r-HR"/>
              <a:t>Kako i gdje je nastao?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25F07F5-F93F-4538-A32E-A86E78EFC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2225409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893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306F06-A7A6-4C39-8E25-283E9CDD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hr-HR" dirty="0"/>
              <a:t>Barok u glazbi</a:t>
            </a:r>
          </a:p>
        </p:txBody>
      </p:sp>
      <p:sp useBgFill="1">
        <p:nvSpPr>
          <p:cNvPr id="38" name="Rectangle 31">
            <a:extLst>
              <a:ext uri="{FF2B5EF4-FFF2-40B4-BE49-F238E27FC236}">
                <a16:creationId xmlns:a16="http://schemas.microsoft.com/office/drawing/2014/main" xmlns="" id="{E2E0C929-96C6-41B1-A001-566036DF04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osoba, muškarac, sjedenje, držanje&#10;&#10;Opis je automatski generiran">
            <a:extLst>
              <a:ext uri="{FF2B5EF4-FFF2-40B4-BE49-F238E27FC236}">
                <a16:creationId xmlns:a16="http://schemas.microsoft.com/office/drawing/2014/main" xmlns="" id="{ABE285CD-D332-44D5-A20F-1E1E4DB29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533" r="561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3126CD9-2A8F-46C0-B435-DCCBE8F9B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330771"/>
              </p:ext>
            </p:extLst>
          </p:nvPr>
        </p:nvGraphicFramePr>
        <p:xfrm>
          <a:off x="619760" y="2194560"/>
          <a:ext cx="625729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A63D948-1F17-4826-B5D2-CF24B937D20A}"/>
              </a:ext>
            </a:extLst>
          </p:cNvPr>
          <p:cNvSpPr txBox="1"/>
          <p:nvPr/>
        </p:nvSpPr>
        <p:spPr>
          <a:xfrm>
            <a:off x="12007270" y="6657944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hr-HR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855FC3-AC91-452C-89F2-1C5E7FB8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r-HR"/>
              <a:t>Barokni grad</a:t>
            </a:r>
          </a:p>
        </p:txBody>
      </p:sp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9B07B4D5-24A4-4C18-9369-1DF80B9D5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1291495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771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CF29A7-6920-4C7B-AD33-F8034EC8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r-HR"/>
              <a:t>ARHITEKTURA BAROKA</a:t>
            </a:r>
            <a:endParaRPr lang="hr-HR" dirty="0"/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A23DCD4D-AB20-4177-B7B1-869316988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0251194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9877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B2696A-1721-4094-9989-B9FC1FFA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hr-HR" dirty="0"/>
              <a:t>Barokno kiparstvo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2E0C929-96C6-41B1-A001-566036DF04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osoba, na zatvorenom, gledanje, sjedenje&#10;&#10;Opis je automatski generiran">
            <a:extLst>
              <a:ext uri="{FF2B5EF4-FFF2-40B4-BE49-F238E27FC236}">
                <a16:creationId xmlns:a16="http://schemas.microsoft.com/office/drawing/2014/main" xmlns="" id="{3056B9B9-4A37-427B-86B6-63B7F7AF9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1427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3171E82-8AA3-4108-BE98-3FE7760ED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0517484"/>
              </p:ext>
            </p:extLst>
          </p:nvPr>
        </p:nvGraphicFramePr>
        <p:xfrm>
          <a:off x="619760" y="2194560"/>
          <a:ext cx="625729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0E26F29-C411-4A81-B096-B32832EBA448}"/>
              </a:ext>
            </a:extLst>
          </p:cNvPr>
          <p:cNvSpPr txBox="1"/>
          <p:nvPr/>
        </p:nvSpPr>
        <p:spPr>
          <a:xfrm>
            <a:off x="12007270" y="6657944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hr-HR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8C0D07-2698-4DB7-829A-37A9ECC5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hr-HR"/>
              <a:t>Barokno slikarstvo</a:t>
            </a:r>
            <a:br>
              <a:rPr lang="hr-HR"/>
            </a:br>
            <a:endParaRPr lang="hr-HR"/>
          </a:p>
        </p:txBody>
      </p:sp>
      <p:pic>
        <p:nvPicPr>
          <p:cNvPr id="4" name="Slika 3" descr="Slika na kojoj se prikazuje zgrada, velik, zrcalo&#10;&#10;Opis je automatski generiran">
            <a:extLst>
              <a:ext uri="{FF2B5EF4-FFF2-40B4-BE49-F238E27FC236}">
                <a16:creationId xmlns:a16="http://schemas.microsoft.com/office/drawing/2014/main" xmlns="" id="{AFB7A7A2-71C4-4A48-8ED9-F4A74B5CE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66" r="-3" b="30613"/>
          <a:stretch/>
        </p:blipFill>
        <p:spPr>
          <a:xfrm>
            <a:off x="7861238" y="933693"/>
            <a:ext cx="3644962" cy="2377440"/>
          </a:xfrm>
          <a:prstGeom prst="rect">
            <a:avLst/>
          </a:prstGeom>
        </p:spPr>
      </p:pic>
      <p:pic>
        <p:nvPicPr>
          <p:cNvPr id="7" name="Slika 6" descr="Slika na kojoj se prikazuje osoba, muškarac, žena, mlado&#10;&#10;Opis je automatski generiran">
            <a:extLst>
              <a:ext uri="{FF2B5EF4-FFF2-40B4-BE49-F238E27FC236}">
                <a16:creationId xmlns:a16="http://schemas.microsoft.com/office/drawing/2014/main" xmlns="" id="{A6749568-09A4-4806-A7A1-A2B7E1B65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48" r="2" b="39795"/>
          <a:stretch/>
        </p:blipFill>
        <p:spPr>
          <a:xfrm>
            <a:off x="7861238" y="3588301"/>
            <a:ext cx="3644962" cy="2377440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F2EC994-46E6-4519-84AF-C02352EFA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0114649"/>
              </p:ext>
            </p:extLst>
          </p:nvPr>
        </p:nvGraphicFramePr>
        <p:xfrm>
          <a:off x="619760" y="2194560"/>
          <a:ext cx="68326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6374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06CB36-2D7B-4DFB-8A2A-1E728324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hr-HR"/>
              <a:t>Barok u književnosti</a:t>
            </a:r>
            <a:endParaRPr lang="hr-HR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E2E0C929-96C6-41B1-A001-566036DF04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osoba, na zatvorenom, muškarac, gledanje&#10;&#10;Opis je automatski generiran">
            <a:extLst>
              <a:ext uri="{FF2B5EF4-FFF2-40B4-BE49-F238E27FC236}">
                <a16:creationId xmlns:a16="http://schemas.microsoft.com/office/drawing/2014/main" xmlns="" id="{C87B1367-101E-4537-96DC-0383ECCA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200" r="31700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E216FE85-E7DF-4387-BB09-C922534B5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2502206"/>
              </p:ext>
            </p:extLst>
          </p:nvPr>
        </p:nvGraphicFramePr>
        <p:xfrm>
          <a:off x="619760" y="2194560"/>
          <a:ext cx="625729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0656FC0F-B0F5-49D5-8D6F-9CADCEA420B6}"/>
              </a:ext>
            </a:extLst>
          </p:cNvPr>
          <p:cNvSpPr txBox="1"/>
          <p:nvPr/>
        </p:nvSpPr>
        <p:spPr>
          <a:xfrm>
            <a:off x="12007270" y="6657944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hr-HR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027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9FD6D6CB79D42AA7206A1AE76DD89" ma:contentTypeVersion="2" ma:contentTypeDescription="Create a new document." ma:contentTypeScope="" ma:versionID="564eb1bc3357fc1cc74b9d6593729d75">
  <xsd:schema xmlns:xsd="http://www.w3.org/2001/XMLSchema" xmlns:xs="http://www.w3.org/2001/XMLSchema" xmlns:p="http://schemas.microsoft.com/office/2006/metadata/properties" xmlns:ns3="4e75bda0-c203-4fe3-aada-f2caa72d53fb" targetNamespace="http://schemas.microsoft.com/office/2006/metadata/properties" ma:root="true" ma:fieldsID="c261c46919318e55fa681b09a5c1dace" ns3:_="">
    <xsd:import namespace="4e75bda0-c203-4fe3-aada-f2caa72d53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5bda0-c203-4fe3-aada-f2caa72d53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E4906D-177F-463A-9FF3-20304CDD7A2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e75bda0-c203-4fe3-aada-f2caa72d53f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5AB044-6385-4F47-8A6A-EDEC974DD2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18FE6C-39F6-4BB3-AC4D-830F9A16CA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5bda0-c203-4fe3-aada-f2caa72d53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471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Isparavanje</vt:lpstr>
      <vt:lpstr>Barok</vt:lpstr>
      <vt:lpstr>Barok</vt:lpstr>
      <vt:lpstr>Kako i gdje je nastao?</vt:lpstr>
      <vt:lpstr>Barok u glazbi</vt:lpstr>
      <vt:lpstr>Barokni grad</vt:lpstr>
      <vt:lpstr>ARHITEKTURA BAROKA</vt:lpstr>
      <vt:lpstr>Barokno kiparstvo</vt:lpstr>
      <vt:lpstr>Barokno slikarstvo </vt:lpstr>
      <vt:lpstr>Barok u književnosti</vt:lpstr>
      <vt:lpstr>literatura</vt:lpstr>
      <vt:lpstr>Hvala na pozornosti!!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</dc:title>
  <dc:creator>Josipa Žarko</dc:creator>
  <cp:lastModifiedBy>Mešo mekentoš</cp:lastModifiedBy>
  <cp:revision>1</cp:revision>
  <dcterms:created xsi:type="dcterms:W3CDTF">2020-04-28T17:03:59Z</dcterms:created>
  <dcterms:modified xsi:type="dcterms:W3CDTF">2020-05-13T08:44:07Z</dcterms:modified>
</cp:coreProperties>
</file>