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652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9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69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86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785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506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942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899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1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046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70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283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413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273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860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46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721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67E121-94A1-49C4-86E6-DAA2CBE58C8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053C1-D937-4C4A-8158-DFD438700E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33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878E02-BE2B-4CBC-B65A-BF876B579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DRUŽBA ISUSOVA-ISUSOVCI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3D8A88-FACE-4E25-929D-D0ABBE554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JOSIPA CVITIĆ 6.A</a:t>
            </a:r>
          </a:p>
        </p:txBody>
      </p:sp>
    </p:spTree>
    <p:extLst>
      <p:ext uri="{BB962C8B-B14F-4D97-AF65-F5344CB8AC3E}">
        <p14:creationId xmlns:p14="http://schemas.microsoft.com/office/powerpoint/2010/main" xmlns="" val="6719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308EEC-236C-41B1-96EC-84EDA2D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BDC27E-7A49-471E-9C92-6B53F53C4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1545. g. papa Pavao </a:t>
            </a:r>
            <a:r>
              <a:rPr lang="hr-HR" sz="2400" dirty="0" err="1"/>
              <a:t>lll</a:t>
            </a:r>
            <a:r>
              <a:rPr lang="hr-HR" sz="2400" dirty="0"/>
              <a:t>. sazvao je crkveni sabor u gradu </a:t>
            </a:r>
            <a:r>
              <a:rPr lang="hr-HR" sz="2400" dirty="0" err="1"/>
              <a:t>Tridentu</a:t>
            </a:r>
            <a:r>
              <a:rPr lang="hr-HR" sz="2400" dirty="0"/>
              <a:t> u Italiji</a:t>
            </a:r>
          </a:p>
          <a:p>
            <a:r>
              <a:rPr lang="hr-HR" sz="2400" dirty="0" err="1"/>
              <a:t>Tridenski</a:t>
            </a:r>
            <a:r>
              <a:rPr lang="hr-HR" sz="2400" dirty="0"/>
              <a:t> koncil je trajao punih 18 godina</a:t>
            </a:r>
          </a:p>
          <a:p>
            <a:r>
              <a:rPr lang="hr-HR" sz="2400" dirty="0"/>
              <a:t>Raspravljalo se o pitanjima kojih su se dotaknuli pristaše reformacije</a:t>
            </a:r>
          </a:p>
          <a:p>
            <a:r>
              <a:rPr lang="hr-HR" sz="2400" dirty="0"/>
              <a:t>Uvedene su mjere za obnavljanje discipline među svećenstvom</a:t>
            </a:r>
          </a:p>
          <a:p>
            <a:r>
              <a:rPr lang="hr-HR" sz="2400" dirty="0"/>
              <a:t>Donesene su odredbe o osnivanju škola za svećenike</a:t>
            </a:r>
          </a:p>
        </p:txBody>
      </p:sp>
    </p:spTree>
    <p:extLst>
      <p:ext uri="{BB962C8B-B14F-4D97-AF65-F5344CB8AC3E}">
        <p14:creationId xmlns:p14="http://schemas.microsoft.com/office/powerpoint/2010/main" xmlns="" val="242464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E69825-77AA-442B-8756-0B9075F4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     ISUSOVCI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DFA478-A82C-420E-A435-0A1532D8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koncilu je papa Pavao </a:t>
            </a:r>
            <a:r>
              <a:rPr lang="hr-HR" dirty="0" err="1"/>
              <a:t>lll</a:t>
            </a:r>
            <a:r>
              <a:rPr lang="hr-HR" dirty="0"/>
              <a:t>. </a:t>
            </a:r>
            <a:r>
              <a:rPr lang="hr-HR"/>
              <a:t>dopustio </a:t>
            </a:r>
            <a:r>
              <a:rPr lang="hr-HR" dirty="0"/>
              <a:t>rad crkvenom redu Družbe Isusove</a:t>
            </a:r>
          </a:p>
          <a:p>
            <a:r>
              <a:rPr lang="hr-HR" dirty="0"/>
              <a:t>Pripadnici reda nazivali su se ISUSOVCI ili JEZUITI</a:t>
            </a:r>
          </a:p>
          <a:p>
            <a:r>
              <a:rPr lang="hr-HR" dirty="0"/>
              <a:t>Ignacije </a:t>
            </a:r>
            <a:r>
              <a:rPr lang="hr-HR" dirty="0" err="1"/>
              <a:t>Loyola</a:t>
            </a:r>
            <a:r>
              <a:rPr lang="hr-HR" dirty="0"/>
              <a:t> osnovao je sredinom XVI. Isusovački crkveni red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37CDF14-D6F8-41E2-A7C7-FF1F5E24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910" y="4094467"/>
            <a:ext cx="1865975" cy="2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15929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006F5D-53CC-49D3-93FA-0AA4295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8E508C-A8D0-49C4-A4C4-024CFED3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Isusovci su u svome radu obavljali različite zadaće :propovjedništvo, brigu za bolesne , školovanje svećenika, gimnazijsku nastavu , diplomatske zadatke , misije u prekomorskim zemljama.</a:t>
            </a:r>
          </a:p>
          <a:p>
            <a:r>
              <a:rPr lang="hr-HR" dirty="0"/>
              <a:t>Jedan od utemeljitelja misionarske djelatnosti isusovca bio je Franjo Ksaverski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57974CC-752C-4087-9698-729BA260E4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7486" y="268549"/>
            <a:ext cx="2165537" cy="27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39612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533A19-4E27-41A4-875A-D7E8C42A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74BA8EF-FCD3-4BC9-AE06-A7D19B320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Biskup Juraj Drašković utemeljio je sjemenište u Zagrebu</a:t>
            </a:r>
          </a:p>
          <a:p>
            <a:r>
              <a:rPr lang="hr-HR" dirty="0"/>
              <a:t>Zagrebačka isusovačka škola je  prvo hrvatsko sveučilište, nastala 1669.g.</a:t>
            </a:r>
          </a:p>
          <a:p>
            <a:r>
              <a:rPr lang="hr-HR" dirty="0"/>
              <a:t>Djelovanje tih škola potaknulo je razvoj pismenosti i književnosti u Hrvatskoj</a:t>
            </a:r>
          </a:p>
        </p:txBody>
      </p:sp>
    </p:spTree>
    <p:extLst>
      <p:ext uri="{BB962C8B-B14F-4D97-AF65-F5344CB8AC3E}">
        <p14:creationId xmlns:p14="http://schemas.microsoft.com/office/powerpoint/2010/main" xmlns="" val="396537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777DAD-0D0B-4651-8F9F-E42E7C47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VJERSKI RATOVI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C5E8C0-3366-4389-9A28-1418F537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Neprestani sukobi doveli su do Tridesetogodišnjeg vjersko-političkog rata</a:t>
            </a:r>
          </a:p>
          <a:p>
            <a:r>
              <a:rPr lang="hr-HR" dirty="0"/>
              <a:t>Krvava vjerskog sukoba koji se u Europi vodio u prvoj polovici XVII. Stoljeća, od 1618. do 1648. godine</a:t>
            </a:r>
          </a:p>
          <a:p>
            <a:r>
              <a:rPr lang="hr-HR" dirty="0"/>
              <a:t>U njemu su se sukobili katolici predvođeni Habsburgovci s jedne strane, i protestanti- Švedska, Danska, Engleska- s druge strane</a:t>
            </a:r>
          </a:p>
          <a:p>
            <a:r>
              <a:rPr lang="hr-HR" dirty="0"/>
              <a:t>Nakon trideset godina zaključen je mir</a:t>
            </a:r>
          </a:p>
        </p:txBody>
      </p:sp>
    </p:spTree>
    <p:extLst>
      <p:ext uri="{BB962C8B-B14F-4D97-AF65-F5344CB8AC3E}">
        <p14:creationId xmlns:p14="http://schemas.microsoft.com/office/powerpoint/2010/main" xmlns="" val="277577019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FA8C4C-6625-48F9-9F21-46B67FF0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68AB88AE-8AB6-4E4A-8EF0-0628F7E9A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1887734"/>
            <a:ext cx="3553796" cy="3082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C59A555-BDB8-48AF-B629-3A375802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2" y="3633787"/>
            <a:ext cx="3986213" cy="2947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46702077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3F4AEB-DDB8-4CC0-AA77-118339FD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31587D2-5D61-4EF2-A6C4-3708221F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Hvala na pažnji!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863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98</TotalTime>
  <Words>224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Paralaksa</vt:lpstr>
      <vt:lpstr>DRUŽBA ISUSOVA-ISUSOVCI</vt:lpstr>
      <vt:lpstr>Slide 2</vt:lpstr>
      <vt:lpstr>                              ISUSOVCI</vt:lpstr>
      <vt:lpstr>Slide 4</vt:lpstr>
      <vt:lpstr>                        </vt:lpstr>
      <vt:lpstr>                        VJERSKI RATOVI</vt:lpstr>
      <vt:lpstr>Slide 7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DRUŽBA ISUSOVA-ISUSOVCI</dc:title>
  <dc:creator>JOSIPA CVITIĆ</dc:creator>
  <cp:lastModifiedBy>Mešo mekentoš</cp:lastModifiedBy>
  <cp:revision>9</cp:revision>
  <dcterms:created xsi:type="dcterms:W3CDTF">2020-04-27T15:50:48Z</dcterms:created>
  <dcterms:modified xsi:type="dcterms:W3CDTF">2020-05-04T17:35:55Z</dcterms:modified>
</cp:coreProperties>
</file>