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Anglikanska crkva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Lino Lončar 6.a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Širenje protestantizma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Protestantizmom su se države oslobađale papinske vlasti</a:t>
            </a:r>
          </a:p>
          <a:p>
            <a:r>
              <a:rPr lang="hr-HR" dirty="0" smtClean="0"/>
              <a:t>Širenje protestantizma neki su vladari iskoristili za to</a:t>
            </a:r>
            <a:endParaRPr lang="en-US" dirty="0"/>
          </a:p>
        </p:txBody>
      </p:sp>
      <p:pic>
        <p:nvPicPr>
          <p:cNvPr id="1026" name="Picture 2" descr="EU i religij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43400" y="3200400"/>
            <a:ext cx="4267200" cy="34735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Engleska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Engleski vladar </a:t>
            </a:r>
          </a:p>
          <a:p>
            <a:pPr>
              <a:buNone/>
            </a:pPr>
            <a:r>
              <a:rPr lang="hr-HR" sz="2400" dirty="0" smtClean="0"/>
              <a:t>Henrik VIII.  (1491.-1597.)</a:t>
            </a:r>
          </a:p>
        </p:txBody>
      </p:sp>
      <p:sp>
        <p:nvSpPr>
          <p:cNvPr id="15362" name="AutoShape 2" descr="Engleska – Wikipedij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5364" name="Picture 4" descr="Engleska | Proleksis enciklopedij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8200" y="304800"/>
            <a:ext cx="4123389" cy="2743200"/>
          </a:xfrm>
          <a:prstGeom prst="rect">
            <a:avLst/>
          </a:prstGeom>
          <a:noFill/>
        </p:spPr>
      </p:pic>
      <p:sp>
        <p:nvSpPr>
          <p:cNvPr id="15366" name="AutoShape 6" descr="Henrik VIII. Tudor Homouniversalis s ratničkim pokličem - Vojna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5368" name="Picture 8" descr="Henrik VIII. Tudor Homouniversalis s ratničkim pokličem - Vojna ..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2971799"/>
            <a:ext cx="5829300" cy="38862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Henrik VIII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Odlučio se riješiti papinske vlasti iz privatnih razloga (želio se ženiti više puta)</a:t>
            </a:r>
          </a:p>
          <a:p>
            <a:r>
              <a:rPr lang="hr-HR" dirty="0" smtClean="0"/>
              <a:t>1534.</a:t>
            </a:r>
          </a:p>
          <a:p>
            <a:r>
              <a:rPr lang="hr-HR" dirty="0" smtClean="0"/>
              <a:t>Proglasio samostalnu </a:t>
            </a:r>
          </a:p>
          <a:p>
            <a:pPr>
              <a:buNone/>
            </a:pPr>
            <a:r>
              <a:rPr lang="hr-HR" dirty="0" smtClean="0"/>
              <a:t>    Anglikansku crkvu</a:t>
            </a:r>
            <a:endParaRPr lang="en-US" dirty="0"/>
          </a:p>
        </p:txBody>
      </p:sp>
      <p:pic>
        <p:nvPicPr>
          <p:cNvPr id="16386" name="Picture 2" descr="PRIOPĆENJE O TZV. ANGLIKANSKOJ ORTODOKSNOJ CRKVI – IP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3048000"/>
            <a:ext cx="3257550" cy="3228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Ukinuo je sve katoličke samostane</a:t>
            </a:r>
          </a:p>
          <a:p>
            <a:r>
              <a:rPr lang="hr-HR" dirty="0" smtClean="0"/>
              <a:t>Zaplijenio sva crkvena imanja</a:t>
            </a:r>
          </a:p>
          <a:p>
            <a:r>
              <a:rPr lang="hr-HR" dirty="0" smtClean="0"/>
              <a:t>Poslije toga nastali su veliki ratovi između protestanata i katolika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Anglikanska crkva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Poglavar crkve je britanski kralj ili kraljica</a:t>
            </a:r>
          </a:p>
          <a:p>
            <a:r>
              <a:rPr lang="hr-HR" dirty="0" smtClean="0"/>
              <a:t>Trenutno je to Elizabeta II.</a:t>
            </a:r>
          </a:p>
          <a:p>
            <a:endParaRPr lang="en-US" dirty="0"/>
          </a:p>
        </p:txBody>
      </p:sp>
      <p:sp>
        <p:nvSpPr>
          <p:cNvPr id="18438" name="AutoShape 6" descr="Faktor | Kraljica Elizabeta II 94. rođendan obilježava u tišin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8440" name="Picture 8" descr="Faktor | Kraljica Elizabeta II 94. rođendan obilježava u tišin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3333749"/>
            <a:ext cx="5291543" cy="35242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Anglikanizam se proširio u krajeve koje su Englezi osvajali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Hvala na pažnji!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</TotalTime>
  <Words>104</Words>
  <Application>Microsoft Office PowerPoint</Application>
  <PresentationFormat>On-screen Show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Trek</vt:lpstr>
      <vt:lpstr>Anglikanska crkva</vt:lpstr>
      <vt:lpstr>Širenje protestantizma</vt:lpstr>
      <vt:lpstr>Engleska</vt:lpstr>
      <vt:lpstr>Henrik VIII</vt:lpstr>
      <vt:lpstr>Slide 5</vt:lpstr>
      <vt:lpstr>Anglikanska crkva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Anglikanska crkva</dc:title>
  <dc:creator>martina</dc:creator>
  <cp:lastModifiedBy>Mešo mekentoš</cp:lastModifiedBy>
  <cp:revision>4</cp:revision>
  <dcterms:created xsi:type="dcterms:W3CDTF">2006-08-16T00:00:00Z</dcterms:created>
  <dcterms:modified xsi:type="dcterms:W3CDTF">2020-05-01T11:21:38Z</dcterms:modified>
</cp:coreProperties>
</file>