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E2322-93F4-4C0F-BD12-B47E7CF7A8B3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90745-C0BB-4E23-9647-A342906C91A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90745-C0BB-4E23-9647-A342906C91AF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4605341-C2DB-448A-9743-B05AF5509A1D}" type="datetimeFigureOut">
              <a:rPr lang="hr-HR" smtClean="0"/>
              <a:pPr/>
              <a:t>4.5.2020.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07A7BD3-04E7-4397-9924-88212A5F050B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hr/url?sa=i&amp;url=https://hr.m.sayfamous.com/celebrity/politician/124089109986009.html&amp;psig=AOvVaw3qYSyvqEQH0cxHkRJ-BxQO&amp;ust=1588409839018000&amp;source=images&amp;cd=vfe&amp;ved=0CAIQjRxqFwoTCMCktfalkukCFQAAAAAdAAAAABA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ABRAHAM LINCOLN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RANI ŽIVOT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Abraham Lincoln,američki predsjednik i političar rođen je 12.2.1809.godine u okrugu Hardina(danas okrugu LaRue).Amerikanci ga doživljavaju kao jednog od svojih velikana koji je ukinuo ropstvo i vodio Uniju </a:t>
            </a:r>
            <a:r>
              <a:rPr lang="hr-HR" smtClean="0"/>
              <a:t>do pobjede </a:t>
            </a:r>
            <a:r>
              <a:rPr lang="hr-HR" dirty="0" smtClean="0"/>
              <a:t>u Građanskom ratu.</a:t>
            </a:r>
            <a:endParaRPr lang="hr-HR" dirty="0"/>
          </a:p>
        </p:txBody>
      </p:sp>
      <p:sp>
        <p:nvSpPr>
          <p:cNvPr id="3074" name="AutoShape 2" descr="Abraham Lincoln, veliki predsjednik Sjedinjenih Država - Poznati ...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5" name="Picture 4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3861048"/>
            <a:ext cx="2736304" cy="2232248"/>
          </a:xfrm>
          <a:prstGeom prst="rect">
            <a:avLst/>
          </a:prstGeom>
        </p:spPr>
      </p:pic>
      <p:pic>
        <p:nvPicPr>
          <p:cNvPr id="6" name="Picture 5" descr="Abraham-Lincoln-photograph-Mathew-Brad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3717032"/>
            <a:ext cx="2304256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KONGRES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Tijekom 1830-ih godina Lincoln je bio postajan član stranke Wigh.Godine 1846 izabran je u Kongresu SAD-a gdje je služio dvije godine kao jedini predstavnik svoje stranke.Nakon toga,Lincoln se vratio pravu u uredu u Springfieldu,gdje se bavio poslovima koji su mogli upasti u ruke odvjetniku u preriji.Godine 1849 dobio je patent za uređaj za plutanje koji omogućuje čamcima plovidbu kroz plitku vodu,te je sada jedini američki predsjednik koji ima patent na svoje ime.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ROPSTVO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Tijekom 1850-ih ropstvo je bilo ilegalno u južnim državama SAD-a.Lincoln je bio protiv ropstva i širenja ropstva.Vratio se u politiku te se suprostavio novom zakonu iz 1854 godine.Kasnije 1854,Lincoln se kandidirao za mjesto u Senatu SAD-a.Vrhoni sud je donio odluku po kojoj američki crnci nisu građani SAD-a i nisu zaštičeni Ustavom SAD-a.Lincol je osudio tu odluku,te se pozvao na Deklaraciju nezavisnosti,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PREDSJEDNIČKA NOMINACIJA 1860.godine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Dana 6. studenog 1860,Lincoln je postao 16.američki predsjednik.</a:t>
            </a:r>
            <a:endParaRPr lang="hr-HR" dirty="0"/>
          </a:p>
        </p:txBody>
      </p:sp>
      <p:pic>
        <p:nvPicPr>
          <p:cNvPr id="4" name="Picture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420888"/>
            <a:ext cx="5112568" cy="36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POČETAK RATA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12. travnja 1861.godine vojne snage Konfedercije ispalile su hice na snage Unije u Fort Sumteru,što je dovelo do njihove predaje i početka američkog građanskog rata.</a:t>
            </a:r>
            <a:endParaRPr lang="hr-HR" dirty="0"/>
          </a:p>
        </p:txBody>
      </p:sp>
      <p:pic>
        <p:nvPicPr>
          <p:cNvPr id="4" name="Picture 3" descr="846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645024"/>
            <a:ext cx="4104456" cy="2306704"/>
          </a:xfrm>
          <a:prstGeom prst="rect">
            <a:avLst/>
          </a:prstGeom>
        </p:spPr>
      </p:pic>
      <p:pic>
        <p:nvPicPr>
          <p:cNvPr id="5" name="Picture 4" descr="civil-war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2996952"/>
            <a:ext cx="4191744" cy="2236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UBOJSTVO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Lincoln je preminuo 15.4.1865.godine.Njegovo tijelo su omotali zastvom i po kišnom vremenu odnjeli u Bijelu kuću.</a:t>
            </a:r>
            <a:endParaRPr lang="hr-HR" dirty="0"/>
          </a:p>
        </p:txBody>
      </p:sp>
      <p:pic>
        <p:nvPicPr>
          <p:cNvPr id="4" name="Picture 3" descr="500px-HobanNorthPorti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3212976"/>
            <a:ext cx="4762500" cy="28422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</TotalTime>
  <Words>237</Words>
  <Application>Microsoft Office PowerPoint</Application>
  <PresentationFormat>On-screen Show (4:3)</PresentationFormat>
  <Paragraphs>14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ABRAHAM LINCOLN</vt:lpstr>
      <vt:lpstr>RANI ŽIVOT</vt:lpstr>
      <vt:lpstr>KONGRES</vt:lpstr>
      <vt:lpstr>ROPSTVO</vt:lpstr>
      <vt:lpstr>PREDSJEDNIČKA NOMINACIJA 1860.godine</vt:lpstr>
      <vt:lpstr>POČETAK RATA</vt:lpstr>
      <vt:lpstr>UBOJSTVO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ABRAHAM LINCOLN</dc:title>
  <dc:creator>Windows User</dc:creator>
  <cp:lastModifiedBy>Mešo mekentoš</cp:lastModifiedBy>
  <cp:revision>12</cp:revision>
  <dcterms:created xsi:type="dcterms:W3CDTF">2020-05-01T08:46:07Z</dcterms:created>
  <dcterms:modified xsi:type="dcterms:W3CDTF">2020-05-04T08:47:24Z</dcterms:modified>
</cp:coreProperties>
</file>