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9" r:id="rId3"/>
    <p:sldId id="268" r:id="rId4"/>
    <p:sldId id="258" r:id="rId5"/>
    <p:sldId id="262" r:id="rId6"/>
    <p:sldId id="263" r:id="rId7"/>
    <p:sldId id="266" r:id="rId8"/>
    <p:sldId id="267" r:id="rId9"/>
    <p:sldId id="261" r:id="rId10"/>
    <p:sldId id="264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DB02-9951-4649-8756-F10FC1EEB731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89E4-5235-499A-A3D9-C0FAF367AF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370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DB02-9951-4649-8756-F10FC1EEB731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89E4-5235-499A-A3D9-C0FAF367AF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025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DB02-9951-4649-8756-F10FC1EEB731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89E4-5235-499A-A3D9-C0FAF367AFB8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9592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DB02-9951-4649-8756-F10FC1EEB731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89E4-5235-499A-A3D9-C0FAF367AF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7853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DB02-9951-4649-8756-F10FC1EEB731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89E4-5235-499A-A3D9-C0FAF367AFB8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1574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DB02-9951-4649-8756-F10FC1EEB731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89E4-5235-499A-A3D9-C0FAF367AF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62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DB02-9951-4649-8756-F10FC1EEB731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89E4-5235-499A-A3D9-C0FAF367AF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6314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DB02-9951-4649-8756-F10FC1EEB731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89E4-5235-499A-A3D9-C0FAF367AF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7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DB02-9951-4649-8756-F10FC1EEB731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89E4-5235-499A-A3D9-C0FAF367AF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382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DB02-9951-4649-8756-F10FC1EEB731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89E4-5235-499A-A3D9-C0FAF367AF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053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DB02-9951-4649-8756-F10FC1EEB731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89E4-5235-499A-A3D9-C0FAF367AF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425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DB02-9951-4649-8756-F10FC1EEB731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89E4-5235-499A-A3D9-C0FAF367AF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63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DB02-9951-4649-8756-F10FC1EEB731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89E4-5235-499A-A3D9-C0FAF367AF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135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DB02-9951-4649-8756-F10FC1EEB731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89E4-5235-499A-A3D9-C0FAF367AF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08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DB02-9951-4649-8756-F10FC1EEB731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89E4-5235-499A-A3D9-C0FAF367AF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028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DB02-9951-4649-8756-F10FC1EEB731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89E4-5235-499A-A3D9-C0FAF367AF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684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2DB02-9951-4649-8756-F10FC1EEB731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7389E4-5235-499A-A3D9-C0FAF367AF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2131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eTwinning</a:t>
            </a:r>
            <a:r>
              <a:rPr lang="hr-HR" dirty="0" smtClean="0"/>
              <a:t> projekt – Za čišći kvart</a:t>
            </a:r>
            <a:endParaRPr lang="hr-HR" dirty="0"/>
          </a:p>
        </p:txBody>
      </p:sp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838200" y="1401288"/>
            <a:ext cx="10704616" cy="4775675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7" name="Picture 2" descr="C:\Users\filip\Documents\ROKO\Za_čišći_kvart_log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03" y="1401288"/>
            <a:ext cx="8205849" cy="4762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3699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eTwinning</a:t>
            </a:r>
            <a:r>
              <a:rPr lang="hr-HR" dirty="0" smtClean="0"/>
              <a:t> projekt – Za čišći kvart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sz="2900" b="1" dirty="0" smtClean="0">
                <a:solidFill>
                  <a:prstClr val="black"/>
                </a:solidFill>
              </a:rPr>
              <a:t>Članovi </a:t>
            </a:r>
            <a:r>
              <a:rPr lang="hr-HR" sz="2900" b="1" dirty="0">
                <a:solidFill>
                  <a:prstClr val="black"/>
                </a:solidFill>
              </a:rPr>
              <a:t>projekta: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77334" y="2066306"/>
            <a:ext cx="2754635" cy="3975055"/>
          </a:xfrm>
        </p:spPr>
        <p:txBody>
          <a:bodyPr/>
          <a:lstStyle/>
          <a:p>
            <a:r>
              <a:rPr lang="hr-HR" dirty="0"/>
              <a:t>Zovem se Lovro Razum</a:t>
            </a:r>
          </a:p>
          <a:p>
            <a:r>
              <a:rPr lang="hr-HR" dirty="0"/>
              <a:t>Idem u 6.D imam 12 godina</a:t>
            </a:r>
          </a:p>
          <a:p>
            <a:r>
              <a:rPr lang="hr-HR" dirty="0" smtClean="0"/>
              <a:t>Imam </a:t>
            </a:r>
            <a:r>
              <a:rPr lang="hr-HR" dirty="0"/>
              <a:t>psa </a:t>
            </a:r>
            <a:r>
              <a:rPr lang="hr-HR" dirty="0" err="1" smtClean="0"/>
              <a:t>Rokia</a:t>
            </a:r>
            <a:endParaRPr lang="hr-HR" dirty="0"/>
          </a:p>
          <a:p>
            <a:endParaRPr lang="hr-HR" dirty="0"/>
          </a:p>
        </p:txBody>
      </p:sp>
      <p:pic>
        <p:nvPicPr>
          <p:cNvPr id="5" name="Picture 1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64550" y="1495631"/>
            <a:ext cx="3912654" cy="388143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1495630"/>
            <a:ext cx="3674517" cy="38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99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677333" y="1930399"/>
            <a:ext cx="73652009" cy="1003371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eTwinning</a:t>
            </a:r>
            <a:r>
              <a:rPr lang="hr-HR" dirty="0" smtClean="0"/>
              <a:t> projekt – Za čišći kvart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sz="2900" b="1" dirty="0" smtClean="0">
                <a:solidFill>
                  <a:prstClr val="black"/>
                </a:solidFill>
              </a:rPr>
              <a:t>Članovi </a:t>
            </a:r>
            <a:r>
              <a:rPr lang="hr-HR" sz="2900" b="1" dirty="0">
                <a:solidFill>
                  <a:prstClr val="black"/>
                </a:solidFill>
              </a:rPr>
              <a:t>projekta: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77334" y="1930399"/>
            <a:ext cx="4476557" cy="4110962"/>
          </a:xfrm>
        </p:spPr>
        <p:txBody>
          <a:bodyPr>
            <a:normAutofit/>
          </a:bodyPr>
          <a:lstStyle/>
          <a:p>
            <a:pPr fontAlgn="base"/>
            <a:r>
              <a:rPr lang="hr-HR" dirty="0"/>
              <a:t>Pozdrav, </a:t>
            </a:r>
          </a:p>
          <a:p>
            <a:pPr fontAlgn="base"/>
            <a:r>
              <a:rPr lang="hr-HR" dirty="0"/>
              <a:t>Ja sam Hana </a:t>
            </a:r>
            <a:r>
              <a:rPr lang="hr-HR" dirty="0" err="1"/>
              <a:t>Banjanin</a:t>
            </a:r>
            <a:r>
              <a:rPr lang="hr-HR" dirty="0"/>
              <a:t>, imam 11 godina i idem u </a:t>
            </a:r>
            <a:r>
              <a:rPr lang="hr-HR" dirty="0" smtClean="0"/>
              <a:t>6.a </a:t>
            </a:r>
            <a:r>
              <a:rPr lang="hr-HR" dirty="0"/>
              <a:t>razred Osnovne škole Bogumila Tonija. </a:t>
            </a:r>
          </a:p>
          <a:p>
            <a:pPr fontAlgn="base"/>
            <a:r>
              <a:rPr lang="hr-HR" dirty="0"/>
              <a:t>Rođena sam 14.4.2008. u Zagrebu.  </a:t>
            </a:r>
          </a:p>
          <a:p>
            <a:pPr fontAlgn="base"/>
            <a:r>
              <a:rPr lang="hr-HR" dirty="0"/>
              <a:t>Treniram ples, bavim se glumom i sviram trubu.  </a:t>
            </a:r>
          </a:p>
          <a:p>
            <a:pPr fontAlgn="base"/>
            <a:r>
              <a:rPr lang="hr-HR" dirty="0"/>
              <a:t>Volim plesati, glumiti, zabavljati se, družiti se </a:t>
            </a:r>
            <a:r>
              <a:rPr lang="hr-HR" dirty="0" smtClean="0"/>
              <a:t>s prijateljima i svirati trubu.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8" name="AutoShape 8" descr="data:image/jpeg;base64,/9j/4AAQSkZJRgABAQEAYABgAAD/2wBDAAMCAgMCAgMDAwMEAwMEBQgFBQQEBQoHBwYIDAoMDAsKCwsNDhIQDQ4RDgsLEBYQERMUFRUVDA8XGBYUGBIUFRT/2wBDAQMEBAUEBQkFBQkUDQsNFBQUFBQUFBQUFBQUFBQUFBQUFBQUFBQUFBQUFBQUFBQUFBQUFBQUFBQUFBQUFBQUFBT/wAARCAPAAt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nv2dfgte+EYf7d1vbBqVwn7m1/wCeKP8A368x/aK03UJPijfvaWV5P+5hfz0t3evslY/+AU/y3k+T7lepGlyQP1CvhYVoch8eXnx0+IGq6DNo/wDZ8qeciI7pYvvrpP2dfAGq+HNVvPFeq28tlZ/Z3REmT79fT7x/xvt2f7lMm3/wfP8AJV+zOang+R/EfEKeH7v42fF2/wD9La1T598yQ/wV6F4w/Zhfwr4Yv9Vstda6msYd/k3Sff8A++K+mVtfL+dEigm/2IUSn/ZX+4/zo6fPvpey97nFHL6XL755v/wTP8Sef421LRHdtlvE9yiOn9+v0jj3/wDAK+afgJYxWvj9HSKJP9Hf7iV9LJHXBL3ZnxWbR9jV5Aoo/gpk0/l/Kn76b+5RqfPSlyhNOlqjyyvsSoYbWW+2S3G6C2/54f3/APfqaHTfMmS4uNs9yn3P9irj0akD/L+X+GvJvjl8BdI+L2lPviitdci/499QVP8Axx69Z8yh9lKPuGcoxlE/PX4IfFHU/wBnj4k3ngzxbug0W4uPJl8z/l0m/gmT/fr7vtdQiuoUmtXWSF03o6P8j18//tm/BdPHHg3/AISLTbdf7b0n522L/roa8q/Y5+P1xdfbPAWu6gu9ov8AiTed/wCia7uXnjzHjVZexkfatxdeeu14tlcnr1rdXXhrNpL/AMTXSZftlpI38bp/B/wP50qfR9Qlkt/9IlUP/AjvVabUTa6zD5P+qf5629hzrlPH+vyhW5zvvDeuW/ibRLPU7f8A1N3EjrWvXkfgnxNp/hXWtW0C/u4NPj3/AG+xEzeV+5l++n/AHrvf+E68Pr/zGbNv9ybfXi1Yckz73C1fbQ5zfork5vip4WhX59bt/wDvh6pR/GzwVJ/qta87/ct5v/iKz5TrO5orgpvjJoG7ZDb6tdH/AKY6ZMf/AGSnx/FJZo91t4Y8SzJ/2DttaAd1RXCyfEyaPZs8HeJmZv8Ap0/+zqo/xM1tV3L4A15/+/VAHotFeZ/8LI8azbPsvwzvtrdfO1GFKrf8Jj8WJE+TwBp0P/XTVkoA9Vrjvi5t/wCFY+Kt/wBz+zJv/QKwY9Y+LVx9/wAP+HbX/evHes/4taf4yuvhj4kS4uNG+bT33JDFLREiR+V2sfu7l5fKb5/7lULPf533P3P+/U2qSeXc/vXZHR/46ppdeW+z7n/XSsdSyGaTzNYvH/g+R/8AxymSXSfIm75/7lQzXD/bLn5N/wDfkp6Ttv8A9ijUC/pskXk7/lRKLyTzId/+sTfVO1vvMfyvlk/4HR9q8/f/AH6NSze8Hz3djrFtcaPEr37umxH+4+zZX6LfavjVHosP2vUvDOl3MsSbPssLzP8A+P1+evgP/kZ7OLYr/wC29fqN4gkXdpqfx/ZIv/QK/P8AiCXIdsavuHD2F18WNnlah4t0uHd8m+HTvuUybw344vW/0r4lapH/ANetskNdan7yrKR1+ZyzCvE0h75g6b8L7i+ZEu/Gvia9m/v/AG7ZXYeA/hrpnhPVLzUtPlup3u4kh33Vw83yf8DqbQdHfWH3y/8AHmn8H/PWu8WPy0/uV9fldKrVjzzIqy5R/wDBVah5qfX0MpQrz5IfZMPhJk6V+f8A+15oMXg/4xJd6ZttZr5EvN6ffR/46+ufjF8Y9I+Euji4u28+/lX/AEazT+L/AH/9ivz/ANc1TxB8c/H32jyfO1W+f77/AHIU/wDiK+1yWlUlV9w8LNq1GnRftj6B8B+Jv+E08JabqDpFBcvvS42J/GlbfkeX/sJ99KoeDPCNp4H0GHR7KVr3yfnuJn/jm/v1cuJNkyRfL9z79fstHm5D+Pc4+rzx0p0jyj9oHxBdWNjpui/KkMzvM9O/ZJ8OPqXjLW/Esu7ydJtPJi8z/ntN/wDsVy37QGq+f44mtE+eGxt0hr6L/Z48MJ4V+D+mzTJsvNWb7fLv/wDHK8bHSvKEIn7Dg4wwuUc52Xmbv9usa61KKaV4vuPW5J0/hrm7yPzrj/gddWHifi2aVZRXuDHk2OlbGn3X3G/jqtHY/wDfdX4YEgWtKsonHg6dWE+c6SwukqzNqSfc+Wubhvvn2LUepPLu/dbU/uf79eP7D3z7+lmUoUfdNz7UklTJGn+ylec/D3xN4ivodSHiTTorKa3uNlv5P8aV6B5nmbP7lFSPJI6sPiIVjSto61bWTyKyrCSr/mfN/frz6p9fgpckecmuf3lULi3eRfkTfWk03mJTLD94m+sIy5D0KlKGJkYNxa7f4ax3m2Tf3Nr13FzCPSuc1KxSu6hV5j5bMMvlRfPA+Hvjfay2vxEv3uN293d64DyPM2P82yvpb9qTwXLPbWfiC0i3onyXGxK+b5p/4P8AvuozCPOo1D9O4cxXNhuQ9L/ZzjaT42eDP76Xb/x/7D1+kCV+en7J+m/2l8ctBf8AgtIbm5ff/uV+hf8ADX5/iP4p9/8AYJK8d03Q/HWo27v/AMJrBp1tvfyUg05HdE/33r2H+CvOtBklk02H5/v7/wD0OvBzqv8AVqUJwHE57UPCPiJI5rq4+Juoww28Tu/k2kKV1Pwr8N6hY6T/AGlrN7Jf6tqCq7vM/wDqov4EWlW1bWNYtrDLfZrf/Sbj/b/uJ/7PXfpH8lRk0Z4j97MuUgaNZI9p+df9uvIvFfw9S88QJb2Ot63pFn5W+W10+7dE3/wbK9dmk2R7m+5XHvJLdP5rp8/8denm2I+r0iInEzfCTRJ4f9I1DXp3dP49Ueq3/Ck/C8+/zf7S/wCB3z/JXfvH8lcxrHip4LibT9P2pND/AK66mT7n+4lfnv16pM7KVCdafuGbpvwP8H2M3m/2bdXT/wDT1dzV0Mfw58JR/wDMtWf/AHxWJ4V1i4tfET2moXdxdQ6h89o8z/cdPvpXeXl0ljYXN1tZ0iTfsRK2hVqzn7o6tKVGfJM57/hG/BugTeT/AGNYRvN8+z7Nvq/H4f8AD+/91omnbG/uW6VueHdNtltXu45UuJbz52m/v1R1qRNM1C2htEV5Zfv2391P79fRTwteGH5+c4pSHw6HpUa/Jplkn+5bpVpYLeP7tvAn+5DTPPo8yvl5YyqXqZfirS18QaLcWHywM6fI6fwPXBWP2fybb7RLvmZPJuN7/cf7lei3D/Mlcb4y0e4t/O1SyWJ96J9rh2/wJ/HX3HDmdTVT6vUPjM8y/wBvH20PiNv4dX0v/CMpbyvve0me2/4AldM9y1cB4Z1C70vTX+yaTcarBdzedFPC6Ij7/wDfrWvtW8QRyL9n0yxg/wCvq7/+Iqs4yrF4zFc9D4T0cFjYUcPD2p1Md01Dzt/eauCW88bzt/x+6JZp/wBMYnerltrHiO1fbd2trqcP8c2n/JN/3w9eb/YGOhA6f7VoT9yEjsYf33+29XEjrF0XXtP1SZoYpv8AS0+d7Wb5Jk/4BXRp0rlp4WfPyTPWpS9w8ff9nfw1J/y8X6f9tqE/Z60L+DUL+vSP7VspPu3tu/8A22oXUrWP/l7gT/gdfqnOP+0sR/OeXP8As76Zv3prF0n++iVCn7N+mR7/ACtbvE/3ESvWvt1pJ/y8W7/9tqf58Un/AC1if/bSajnK/tTEfzHkv/DO+n/9Bu6/7aQ0xv2d4v8All4guET/AK417B5if89l/wC/1HmJJ/Gv/fdLnmX/AGtX/nPN/Afwr/4QvWPtv2tr13TZ86fcr0hP3lMmkSOHfLtRE/vvVFbeXVI0dt1rbff2J996jlPIxWKnW9+Zb8/z/wDVbXT+N6s2cCWqUyNEhj8pNsaL/crL/seb/hIP7T/tC4SHyfJay3/uf9//AH60PL9odB5/l0eZvqnTPMpcpn9aLi0eZVPzKPMo5SPrRJdRpdQtE/zwsmx6/Mb9oDwD/wAKF+OFld2Uvl2C3aX9ps/gh3/Olfpq8lfD3/BRbR5fsvhvWkVUh2PDcTV1UInLVqwnI+lZFW4jh1C1lVrOW3W8t45P9tN9Z83iG71GxS38pYLuX+P7mz/YrhP2VfiNB4q/Z/8ADd3qEyPqNjv0qZ3b7+z7n/slejaxfRRqkSeV+9fY717OH9/4j47GR9jVOfu7ONviZ4Gl1Sws7y0limsJpJtj7Lh0+T5K+h7W0itYfKiijhT+7CmyvlnWrW40vSbaa42yXmk6zY3P7tPufvtlfVf8NeJj48lQ+8yOrz4chmuooXTzdvz1Mn9/5UrndQaWTxBYRYV4WR99b/8Aq4/4USuA92nV5ibfR81UP7Wh+1/Zd/76r9QbxnGfwh5lFFFBY2nUUUAFc/44t1uvBfiGI/dfT7gf+OPXQVk+JI/M8P6qn960mT/xygiR+L/iSOL7ZNLLuR2m+Sue8/50d38+uh8YbI7+5+6++Z/464+afzJv9j/YrHUIlm2k8y/m+7sp/wBq/j+ZP/Z6oabv/tC5bfv+Sr7pL5b+V88zv9zZRqWQwyJvfemynpJ5fzpt/wBzfWbeTvY3iRfLv/v76f8AapZ0R99GpZ6F8O7qWPxJZvsVJoXev1E8VSeX/Y7/AMf2RPn/AOAV+VngPyp/FWlfOyTfP9//AHK/UbxRMn2Pwxv/AI9Mi/8AQK/P+IPgN/sElnPXQaLo7axcfvf+PZfvVw9hfRRzPbxXdu9zs3pD53z1674N+xnRbP7EyPDs/gb+P+Ovh8twkMViORmnvwgbVvapbx7flRFpZpNtPfpUM1fpFZQw1HkgYfGMSOvPvjV8YtM+EPht7id1fU5k/wBEtf79d7eXX2WxuJkiaZ4kZ/LT+Ovy/wDiZ4u1D4jfEi5l8R3cunQvNseR0/494a2y3CwqTiYYir7GHMarP4q+P3i17q4uHn819lxev/qbZP7le9+CfBemeB9JTT9MiV7mX/XTP996Z4J/4RzTfDtnpnh+9s5LNP8AUulx8/8AvvW35NxatvuFltXTf99Pv1+35bgqOGh7h/NvFueYyvP2UIe6MS18i5SXzfv/ACUW+17yH+55yfO9M8z7/wAnlwp/cqsk7wzJslXyd/z7697lPxuEpTxMLnzN+0JfPH441uX5t6J/fr7esN+n+DdBt3+d4tPt0b5f9ivhX46RpdeOdblf59/3H2V9y6Hdf254V0DUE+dLjT4X+T/crwcRDlrn7pj5T/sqEIEb3X7usG382a4/2N/ybK2L793Vazh/3a7oe7A/FsRz1K0YFy4keGP5PnejzHjh3y/JVzyKd5aOvlt861hzHsxpSKNn/B/c/grVaPz7d1+/VKG3S1jSNPuL/tVfs5Eb7tYSkdWFjy+5MzrHTZV+eV2d624f3a0y6nRP9+mJ0rCUpTPUpU4UJ2gaVhJ++/2K0vOrJjmStL5fLrjlE+twdX3eQs7vl21dsP8AV/fWs1J/Mp/2r+79yuSUT3aFeMJc5fvP3dY9xH51WLrUF8vl1T/gVcp4w8aaf4R0p73ULjZ/chT783+wlaUqUjlxleFaRzfxs8T6V4X8AX0WpRNdPfJ9mt7WP77y18Wa94V1rw7c+Vquny2U0yb0SZ6+vvDfgu78Qa5D4v8AFsXnap9/TtJf7lin/wAXXhn7R3ib+3PHD4dJksYfJffXTXUfYSie5w/iOWr7GB6P+w14b+1eJ/EOuvF8lraJZpM/993/APsK+zf4a8M/ZA8Iv4Z+D9ndSpsudWd7z/gH8Fe31+a1avvn62yeT7org9FtfL0q2/20ruZvlhf/AHK5u2j/ANGtk2/Js+SvnOIZfuoDiUbG3uNIuru6tf36XD73hmf7v+49b2m+JLK+m8rzfIuf+fab5Hrm9U8VaRozfZ7m8iNz/wA+sK+dN/3wlVmutV8SL5UPht47b/nvqz+Tt/4Anz15OU43EUfc5TaUTqdY1L7RdJZJ/vzf7lQVzui/D/XrFbppfEK2slw2+WS2t97H/gb1tR+C72P7/iXVH/4FF/8AEV7OKwuIx3xGPwln7LXMeJ/CNxql5bahp9xFa3P3H8750dK338O61Zp/outfav7seoWyP/4+myqdnr1xCyQa3Zf2Zct92ZH327/8Drwq+V1aMec6aNedGXuFDw94FstDme4md72//wCfqb7/APwCup/2qOaOa8f2s4BVqzre/MzltpdL3nTXjh3b/wDRnX9zVbR9Ha0kmu72X7bqNx/rZv8A2RP9itfy6Y9dssyqzh7GRjyj3jSmeX5dCU6vL5g1K80f/fH+3XkOseIr34oa8+i6RK1r4Zt5vJ1G92f8ff8A0xSu5+I0jX2lw6VFO1q+oP5LzR/wQ/x1i2cFv4V0f/Qovsttbw7Le1T+/wDwV+n8PZbCMPrlQ+IzfMPZ1oYeBJoGj2uuzarLLAyWaTfZrTyZXTYifJ8lXP8AhC7yz/48fEmp20P/ADxutlwn/j9a/h/T20rQbO1l+d0T/wCzrS/1lfL5xxHXw2KksPM9nC5fGpS/enFx6X4zhm/5CWj3MP8A00tHR62LXRdbuGQ3WtLAvpZ2+zd/31W55f8AHU0P7x644cU4+p7nMbwynDwnzkGh+FdM0e5mu7e3/wBPuP8AXXkzb5n/AOB10qVWhqxXqYWtOp78z1+Xk9wi2L/zyX/vipjb2/8AFFG3+8lMSnt/sV+oangxmMextP8An3i/781Tm020/wCfS3/78pVzzKheSjUwq1TP/snT5H/48bXf/wBcaX/hHdP/AOgfb/8AfFTfeffV9K0OanU5zKtvD+mWr74rKJH/AL+yr/mVC89DTUuUznVDzKG/4ElVvtVN+0VvynFLEQLfmU/y/wC5VDzP46uQ0S90qlV5xaKfVV9++kOXuDpPu183ftzeG5dc+AuoSxW/n3NjcJMnzfcSvozzK8w/aN02LVPgn4vhlTen2F3+etqHxnFUkfF3/BPuT/hINQ8beH5ZWgs7S3hv08v+/wDcevpZ9UlkV9Pi3XsPnfJsr5L/AOCdc8UHxE8bJLt2Po3/ALPX1XDfRR69DdxReTbO/wAmx/uV9PgYSnzHzuayjCpAs6rOs3gvW/s7yz3L3Fs9x/sfvkr6t3fLivlv+3IpNUeLTbfe+oXdpbJ/t/P871794k8XWugr9nz9pv5UZ4rOH7718/mUf3p9fktaFHCynIyPEXjvStB8RWkN7cLBtd08x/ufc31Nf+ItS1xfI0pfsqfL/pUy/O/+4lcvb77q4dnS1/tJ/wB950yfIj12OjahFplmn2p7d7l/vyQt8j15MqfIa4PGzxU5/wApp6X4dFrcfaJXaeXd8m/+Ct+sbTdci1LHlRN5TN9962awPpqEY8nuhRRRQdQUUUUAFUNXj8zR7+L+9bun/jlX6q36+ZbTJ8vzRPQRI/E3xzJ9n1vVU+ZJobh0+5XEzSTb97/Pv+//ALFdh8To3j8T6xvll/4+H/1j/wAG+uGmk8uPY/8A6HWMi6XvRLOmyJ9sm2bv7iP/AH6v+Z5n392z+5vrE0qd47x0+V9/9+ttP403qn++lGpZiarPL9vSX/Y2Jsqaz/gf5fn/AL9UNbnT+0kRZVeZE+R0ShJH/cpLLRqB6F4Pn8zxJpvybE3v/wCgV+lXivXv7Y0/SLRbpba2t7KHe6P87fJX5jeFY/M1uz2S7H/8cr9M/DPwdfWrPS7rWdQW90prSGa30y2TYn3P43/jr854jlKB9Nlv1aEOesc1DDceIk+yeEtK+1XKTI6as77IU/4H/HXslhp1/Y3SXNndPa3P/LxD962l/wCAVvaTpNvptukVrarbQr8iJDFs2VYe1+f+JP8AgFfmFSrWw8vbUSMXiIYiXuG1Yax9pj/0j9w/3Pv/ACVoTVyvl+X+6T+P+CrPhG8mu471HbzLaC48q3m/vLX2mVZrWzOHs5xPJlT5Dejrzj4kfs6+CvihM93qWmfZtSdP+P21fY//AAOvRH/d1ct6+qyuc+eVM5ap8L+MP2GfFehp9q8L6xBqj/fdP+PZ68v1TxN8Vfhm6afrT6papC/yf2hC+z/vuv0z1K+tdJtXu72aO2tofvzTPsRa+Nv2lv2ptK8TaTqXgfwrarq73CbJb11+T/tklfo2XV8Xz8kD5TMMtwMoc9aJ5b4b/aSlkm+ya7p8UyP8n7n5P+B17B/aSSabbXtonySp8/8AsV458MfgXaRww3fiV5UudnyWSf8As9expHDBbfZYvkhT+D+D/gFfqWF5+T96fzbxRHAYat/sx4D+0VA8fjyGXYz219b70+Svp/8AZg1xPFXwT0F9++bT99g//AK8T+P3g/8AtLwbZ+IIonSa0fY6b/4K1v2JfGiQTa/4Vl/5a7NSt/8A2evKx9L7cD7nLq8MZlcT3/xJYyyI6ptR/wC/WXZ/6Lsibd9+unv5kkrlZpJY7x1+XZ/BRh5c0OQ/I80pRo4j2kDVmn8n5/v0z+0v+AVBb75oX8356SOaKHvh/wDarTlMvby+NmR4k+IekeGdWhsNVluLETfcvJE/c10OialZatH5thewXsf/AE6vvqlePZa5Yvb3dvBqFt/zxmTfXGXHwZ0O+uprrR5r7w3ebt6SQv8AuaxlFcp9BhZ4bEcvvHriR4+8jUWsFeZW/hn4p6HE/wBi8T6brUP/AFEE+5Tm1z4t2Lvu8J6NqafwvbXmzdXJ/wBvH0f1SHu8h6oPvf7dbFv92vC28YfFRNn/ABb+1/8AAnfU0Pib4zXexbXwlp9kn/Td/u/+P1yzh/ePXwdKUD2ea7jso93RKwdU8W2Wm2v2q7misrf/AJ6TNXnVxoPxi1iF4rvxFomlp/z2tU+f/wBAqp4e/Zgs7m//ALT8Ya7deKL3f9zfsh/4HTjGnD42b1aVSfwSE1L4vt4muvI8EaLeeJNRR/lupF2W0P8At1veDPhZNZ36a34vvf7e8QffRX/1Np/uV32l6HaeHrFLTTrS30+1T7sNrDsqx8v35XVE/wBuiVT+Q5fdjPkRzvjPxFZeFdHuNSv5kg2K/wBn3v8Afevi7TtLuPiZ8RLbTYppZpdYvv8AWSf3Hrp/2gPib/wmXiya0tLpX0rT/kt/Jf7/APt16p+xX8LftU9z491CJ0SMtZadG/8A4/N/7IleFm+M9hS9l9o/TOGsr9l+/mfXGm6Xb6Lpttp9rF5dtbxJDEn91Eq3/HT/AOCoa/OMRzxnA/Q4k1z+8tn/AL+yuDh0HW/EUSJqDy6Dpqpj+z7WX/SG/wB+b/4iu7qXmuyrhoYqHvmfNymDovhbT9Cj2afZxWu777Inzt/wOt1IKXmnLJRhcLRojlMWn0yivXhIzH1XvLGK+heKaJZIX++j1aoq5U/aQ98DgdD0m88O31xp9xK1zYN89lNM+X/20at7mrHiGL/Q/tH8dv8APVbdu+f+Bvnr8zznCww9X3Dqj74vNRVLzUDyfPXzUpDEpXpKKgz1ON8bXdvY6xol1dyra2375Hmd9mz5Kq+GbaXxVJDqEqtBpML/AOiQuv8Ax8N/feus1TRbHXLdIL+0S6hVt6JMv8VW/L8uvqo8Q1KOD+rwPCllcJ4n28xjfcptJvpkcnyf7FfnMuepW55n0HwQH76mhkrPq7DH5ld9Mk1baTzKZY65p99M8VvexSTJ99EesR7r+0rl9PtZf3P/AC8Tf+yJU2oaGkmm20VrthubT57ebZ9yvv8ALaU+Q15TYhkp+/8A3qr2E8V9bRXUL74bhEdP92sDxNa69Y3n9paU322FYtsukv8AJv8A9tH/AL9frZ8Zyz5DoXk8yofn21j+F/GOm+Lo5vsUuy5t22XFrN8k1u/+2ldIkdUcnL7QoeZ71Z8ynzWtVa0+Mz9+iRXMjx/cqtNu7VZeof8AYq4nl1eecwqHzPn2fx1c8uiO3X522qj1fMR7KcyONt1XVpkNukclUPEeuWnhvS5r+6fZDF/4/wD7C1jL3j0aVLkgaX+s+7T/ACHkrhvBOj+INU16bxFrVxcadbMjJZaGrfJEn9+X/br0j+CsJS5D0KFHnjzzMp7V68z/AGiJEg+CvjV5XXYmnPXrEk1fL37eXju38OfAvUtN+0eReay6W0P/ALPXRRl7xxV6cIHzJ/wTxjNrD8T9VaLzoUtLaGL5/wCN3d695T95rcNxd7oHhR96Ilc3+xP4bi8F/s9zanexeXNr2ovfv53/AD7p8kNdDoun6l468QXOn+H/AJE/5ebq6T5Lf/7OvrMHVjRpznI+MzWMq1eHKWPEN5q2oeINHTwGtrc63ZXKXEvy/uYof781eo6xMnh1bndd3Wq+I9UdE+5++uP9hE/gSrNjpugfCTwzN5H7mH79xM3+uuJff/brx7wH8VPGHhrxx4h1vXvh5r2pPcOiaf5L/wDHvD8++vJxFKeI9+CHh8dRpz+r1p8sT6e8A/DyLRbP7XqUUU+qzfPL/GkX+wldpHZW0f3YUT/cWvB/+GjPE/l7k+GOpR/9dr6Gsa4/ab8ZwJuf4deSm/YnmaileZ9QxNb7B9nTz7KMNDk54n0xsjj/ALq0vP8As18qw/tNePrpPNTwfpkEaP8A8vV82+i3/aY8fXcmyLw5oLv/ANhF62/sfF/yB/rblUP+Xp9Vc/7NHmf7tfOFj8dPGztsu7fwvZv/AHftcr1qTfFjxR5Pz6lolq/+xaTP/wCz1H9k4n+Q5ZcaZRD/AJfHve0UnP8As189zfF7WLf5LjXdOR9nyOmnv/8AF1VsPjBqXmf6X4qs5E/2LHY9X/Y+K/kOWXHuUf8APw+j9w9ar3EirbTc/JsevnCH4s3UMzzP4nvNRT/njDbwpUun/EHUNcW/uovEN5AEidPst5bxeS/yVcsnxMY8/KZUuPcrrT9jCZ+Z/wAUbt/+Et1WVHXf9odNn+47156915bI7o2z+Oun8cz+XrWqpLu3/aH/AI65KbypLbzfm3/3K8SvSnRnyTP0PBYiGJpc8CbQ5/Mv5pfKV3f+/wDwVtvB5nyb22fwI9c9oMfmXLxfwOlbyWMtrvRP3/z1zanac9r3lR3zpK7b4fuUW0/kfOiLPs/g30zW98mpfcb7n33f79Mh2Rp5r7t+zZ9yjUs9C8Dfv/EmjvLu3pcb32Ps+Sv2G8Fx+Z4R0H+5/Z0P/oFfjh4M/wCRt0SJ9yf6Qm9K/Yr4fyf8UH4df/qHQ/fr834pj7p3UfgNOHSYtS1S/wDPeeZE2bIfNdE+5WgljaaPDsii2Jv/AIKZN5X/ADy3u9ZGqa1c/aE0+wjWbVrhd8W9Pkt0/wCez185TxVLE4b6rCHvmEacoT5xmoRzatfNpWnv5Mv/AC93X/Puj/wf77121nZ2+l2MNrbxLHDCmxET+Cq2g6HFotisXmtPM/zyzP8Aflf+/UHifxHp/hXR7nVdVu1stNtE3zTP/BX0ODwH9n0vc+ORUp8xpRx+Y1eZfGD9ozwt8HbGRLu4W/1f+DTLWX5/+B/3K+YfjF+3Fq3irzvD/wAOtPlhim/c/wBoffuXf/YRK5Pwb8C4o5P+Ej8d3sut6rMnnf2Yj/cf/bev0TIMiq1ffZ8ZnfEGGyyn78zR8Q+LviF+0tdXF1dXq+G/Bifc8x9sP/AE/jrqPD3gPRfA6eVp9os82/5NQuk/ff8A2FdV87KiReVHbRJ8mxPuJTFuot6bts3/ALJX7BgcupYOJ/NufcaYjGT5IT9wPM/fTb933P8AXVMkkUn7nyl+59+mTSeX8++V0/36h8/zE37GdHT599esfleIxU60+eYatYxarpupabL5Tw3Fu/8AH8iV8qeFfEd78IfijYXuzYlpNsm3v/yxevqv91HcInzb68i/aM8Bo+kp4lbdBeb0heHZ/rqyqRhycsz9P4Rx3tF9VPq37VDqFnb3tu6zW1wiSo9Q3Ahh/eSbnH+wlfOH7Mnx0srXR08NeILhIdm/7JdSf3P7j19H28jXdulxFteF/wDbr52PunTmmBnQq/AaEcCv/sVlaroDTJ/o+1Jqv2c3zfxb6v8AmJ6Vn7WUJnB9Xp4ilyTOW0fQ20tP3rfe/wBqtz7G3k/uvv7auvsZE3UR/eNEqspjw+Ap0PdgFn5u1PN276uPCmz7m/8Aj2JTE/8AH6v20i/79cUpH0+Fh9gj+wyzIn8Cfe2Vdhhfb/8AZ1K0y+tRQ3SR765ZSnI+hpxhCQya1+dP9irMP7tK57XPH3h/wyhbU9WtbT5fuO/z/wDfFcJqXxO8U+Jm8nwV4Snmt9+z+0NU/cw/8ApRjKW50Rj9qJ6drGqWWkWrXF7cRWsP9+Z9lfM/xs+P2m6ror6J4VuJb2ab5Li6jhfZs/uV3Vj8CdW8ZXCah8RvEUuobW+TSdPbZbJ/wKvTtH8D+H/Dlq9rpWi2drbOmx0SH79bU6lOl/eN1Shz88z84rOC0uLy2TUJZUsHuIUu3T76Q7/nr9VPBP8AYkfhLS08NPBNoKQolp9lb5NlfIHxs/ZnS1s7nX/CkWy2X57jT0++v+5XEfAn496l8F9Sa1u/N1Dwzcf8fFmjf6l/78NfL5vh5Vv30D9QyvFQqUuSB+jP+sSq01UPDfiTT/F2i2eq6Vdre6bdpvhmjf79avl+ZXxGKpTrx9w+jj7gxJKf5lQ+W/pUydKxpSq/BMY/mmeZR/rK8g8d/tG+GvAfjaz0K7u8/I73c0Kb/K/uJW0p8mwuU9eqdOtcd8P/AIlaL8RrGa90K4knhhfZLvi2fPXXJJXZh6sZkSJ6KZUf2ivVliIQMxLy3+0WzxfwMmyuM8F3n2rw3bb/AL8LvbN/wB9ldv5lcJ4XtxYzaxbqmxE1GZ02/wC3XyPEMYThzm9I6Dy6PLo8ymPJX54dJJzUH+ro8+ofMol/dIH+ZTPMSqdzdeX/AHvnqH7d5n36xObmLLyUyST+5T4f3nz0/wAj599cMo/bCJD/AMDomj8y2mi81kd0dN6fwVc8n/vqmPD/AHKISn8RfLymLZf27pcP2WHT9PlhX+P7W6b6sNqXiXZ/yArN/wDc1H/7CtJKspX0uFzWv8Bt7U8c/Yt+Ki/FD4G6K9xKsmr6P/xK73/fT7j/APfFe9v+8r8vP2BfihceAPjdc+DdQlWGw8Qf6N5b/wDP9D9yv1ASv3uVPkmfKRqc8DhvFXw5t9Y1JNb0+WTRPEEP3NStU+//ALEyf8tUrHh+JGpeD7o2njjT/skP/LLXLFHls2/3/wDnk9eo1FJbrMm1lV0o5jOVPl9+BT0/WLTWLNLqyuIrq2f7k0L70pz1xuofB3S/tj6hoUs/hTU3+/NpfyI/+/D9ys68b4meH+YrfRvGMH+y/wBguW/9DSricdWE2d6q7qEjrzaH4t6tYnbrXw98RaeP+nVEvE/8cqv/AML40/7SlvF4a8VTXLPs8n+yXro1POlDkPV/s9QzSeXXm6/ETxnrH7vSvh7eQH59txrV3Dbon/fG+pY/Bvi/xZbuninWYNMtHX59P8Ppt3f70z1kbyjzfAWvEXxU0zS9QTStPEmua7K+xNP0/wCd0/67f3Eq74Y8F311ff274qljutV/5d7KP/j2sf8Ac/2/9utrwh4G0XwXZ/ZdFsILKH+LYnzt/vvXT+X8lTKR10KMvtDM7aY90lM+b/fqHms+Uc6sqZDdTbf7tfmx+1N4muP2jv2gNE8BeHi11Z28v2ZZIX/77evrv9p/45aZ8H/AN4WuI31q9ieG0td/z/P/AB18ufsOfD2+1a51LxlZ3sd1rF8j2b3v8Glwv9//ALbPXoQ9yJ40p89TmPoWxsZY9STwJ4ai8i20e3hs7i9eHfDboif+hvXaNLovwj8D7P8AUadYp87/AMcr/wB9v9+uhW3svC+liGL9zaW6fNM/8b/+zu9ePfEzUL4eL9PbX9K8vw7MmywfduT7Q/8Az2/uPXp4ePtpxhM+OzatOnRnWgZWueLm8azWGq6harDCifadPs/N+dH/AIHesu3vPL87yrq4jd/nfzJd++qnkSw3M3mr5cyv/qXqu0b+Y+6v0XD4OFOHLE/mPH5liMTiJylM2f7RmVbiL7VK6SoiN89UNUaW4h2b22f7b0632+S/+zTd0TfK611xpwgeV9Zrc3xnOt50Tv8AvX/77qazt/L/AHsW5HT7n+xWz/Z0E029m/dfx/7FH2WBEfbufd/frp54GssXLuS/bvORN8rb0/2Khmuvn/2Pk3/7dEd0/wDBtSqzN8/z7nrOMDDmkWftXn/J9yneX++27/k/v7Ko/emSta3hVU3u38H96ifumc7xEnjTMOz/AF1bPhnYdQhh+5NLvT56w5pl+0ptre8JuzaxaQyS/wB/79cGI0onbl0pfWaR+ePxO/d+Kte+TyHS7m3p/wADrg5p0g/2P+B/frv/AIlw/wDFW68//Lb7XNv+f7/z151eSfufuf7fzpX5Hmv+8yP754f93AwLmg/vNSeX7mzZ8ldVHceXC/8Ac/77rj/Dcn+mP/c2f366dJ/uf3K8U+nOe16P/iZPs+T5P7/36rQ75Nn9xKm8QyPPqUL71gm2bNiUyz83+Pb/AN9/cqNTaMeY7zwTdRf23o6Orf65ET/Yr9hfh+//ABb3wt/f/s+Gvxx8DQ+Z4k03979+4T53Sv1Y+G/jBLXwv4btXn36fNYwwxSOn+ql+5/4/X5xxVL90elQws5w54HqTzp/EjOn332U34b2/wBu0X+25lD3eqfvpP8Ac/gSqSTvG+99r1P8Nr5bW2ufD7N8+nvsh/27d/uPXx/C1WE8R+9MKp3D9K+TP+CiP2//AIVXo/k+alh9u/0vyX/2Pkr65/1iVyXxG8D6X8TPB+peGtViWezu4th/2H/gev11xhRq88zg+OHKfDf7Ovh/w/4c+HNnrFpEr63fI73F1N/An9xK9OaTYqNK6ukqfP8AJXzZqlr4t/ZN8eTaLqFvcapok0u+H+5Mn99K9s8JaxpnirSv7V0y7lura4+d/wDYev2fI8Vh69H3D+V+OMuzCnXnU+wb0M/yO8W1E+5s30/zEn8nzUaD+/sSq1tfJse4i2/J/A6f+P1Ml35n7p7hoUb5PnevpZRPw2cuT4x+xrppvKVnm2fI6VcmtfMZ4vv/AGj+B6zf4Jvs8rPC7/f3/wDjlP8A+PqOHyt3nM+xER6kWH/fT5Czc3lvoej3Oq6h+4023Te82z5/9jZ/t18l/FT4oXXxG1je7smlQ/8AHpZbP9Un/wAXXZ/tIfEaWe+fw1aOs+m2LpvmR/vv/HV/9mH4Cy/EKaPxVraLD4btZke3tZk/4/n/APiK8PFV+U/ojhnJ4ZbhvrVU6P8AZ5/ZftfEGj/8JR4yinjim+Sx0yF/KfZ/fevYIfgKdDj3eFfFus6Ls+5DdP8AaUT/AL7r1SPbHHsRVj/2EqG182T95Mqo+75dj14kak4nRjMasTV+E85/s34qaHav+98O+JHT7m9Hhlptv42+IWm2yf2r8OWupmf/AJhl4j16p5i/7LvUnz/32/76o9ocsfZfyHmT/FTUIW2Xfw98SwfL/wAsLdJqpzfHCwjm3v4V8URv/wBg6vW08xf+Wjf991chaVU+9Ue1UfsnXChRmeOt8bNFmfyotM155l/g+w/PVi3+JuuahG/9m+Adbmdf+e/7lK9Y8x/O/h3064ukj2LiWab76pCm+olXjH7JvSwNOpP3DyaTWviXreUh8MWejFfuzXV3vqS88D+M/E0e3WvFy6Xbfx2uk2//ALPXpzw3/kpL/Z1zn/nmkyU1V2x754pLNv7ky0vbo6/qdWn73KcF4P8AhP4X8ITfbbezlvr/AB8l1qT+c6/7ldx9qZpvvt/33RNB5FVkqviPEq4irD3DSSr1v92stJKs+f8A3axlE78PWLiSfN/D/wADr5E/aY+DcugX7+INKt1fSrh3eZIU/wCPd6+r/wB7/BtSmaxo9prmn3NlexLPbXCbHT+9Uxjb4z3cLjZ0fegfEP7Nv7QNx8K/EkNpe3Er+Gb5/wDS7WT/AJdv+myV+jNjfRX9tDcW7rNbyorxOn8S1+anx2+EL/DbxY/2fc+lXf76F3T/AMcqnon7TXjLwd4Nh8P6frUsGmw/8e+xPnRP7m+vk8xy2dGftqfwH6jl+MjiqR+lniTxdo/hGx+1axqEGnQ/9N3rxfxp+2N4N8Pq8Wmrda3d7tnlomxK+efh18BfiF8cHh1jXbmXR9Hl+dLrUN/2mX/cSvrP4Xfs9eEvhXsm0+y+26ov3tSvf3s3/AP7lfLylz/Ae7ynmNhqvxl+NMO5EXwJ4bl/5bPFtmdP9hPv03xD+xdp91D5umeJb1NSf/XTah++SWvp146h8uvIxXtIGkZHBfBb4T2Pwh8L/wBmW8v2q8lffd3uzZ5r16N5lM/gpn8dbYfnpw90iXvEnz1GlP8A9WlCVvKM5z5SSfmuT0tlW+1f/au3rpNQuk06zlupfkhiRneuX8PxuulwyzfJNcfvpf8Aff564M6l+65BRNHzPeoZpKe9ULmN/uV8CHMHn+W/9+h5/Mo8tP8AgdHl0EcxDs8xPnqHy0T5Ks/+gVZttkifw1BmMtv3aVcSmeX/ALtTJ+8rOUTelESpGjpKl5q6UTaRBsqykFEMdWY69jC4fm98jlPym/a6+HN38M/i1/wkGj2VxoNhfSpc2N1B/BcpX39+zL8cLf47fCzT9d3Kuq2/+h6nDn7lwn/xdfJP7ZPxK0zw54ZfwFFe2/iTzpkfZdfPNpbp/cevJv2Kvi/rXwk8XatdLpN9qnhW8hRL5LYZ2TJ9x/8Afr+i6tJzl7h+fYPFezoc8z9bfMo8zzK8e8I/tGeEPFjJb/2h/ZF//wA+WpfuXr1KG6WRa5pUZw+I6I4+lP4C55lFVvO8ylqOU0+sDvuf3qTzqSiqMOYckdPqHzKZ5lTylxlAtrUnmVAtK9QdEZ+6Mkrk/iT4iufCng/VdYtbRr2a0t3mSFP46PHHxG0TwDpb32tXsdrCP4f43/3Er5v8QfEbxH8ere8svstx4U8Fb9ju/wDx+ain9z/cr0MLg6tafung47H4eEZc0z4O17x0nxw+P2lJ411q4tdE1DU0s7i63/8AHvDX6x+G/CXhD4LfDm203RUt9L8NWqb0ffv83f8Ax/7bvX5e/tYfs5/8IPcf8JL4diebQbv/AFsO/wCe3evfP+CeHxql+K10ngnxrqbahe+HLfztChm+46f7f990rpxWFnh5c0isH7HE4f3D6o0OPVPGfieLVbvzdLs9Pf8A0DTLlPnm/wCm03/jmyuq8VeH7LxpoNzpOpRLdW1wmx607hLeGcTS/O9uz/O6fPT0Rv8AfRvuuiVnGXL78Txa9P2kXRZ8ny6RqHhWa70a/Cvcafs2T/x3cT/x03UDtkyvzp/fr1/49eG2l0aHxDZW/nalpf8ABt+/C/yOleRyLtR4vm37/wCNP4K/SMrxX1ildn8y8UZT/Z2MvD4ZFXa/yfeqz9xP4aijbCCo/OTfXunxFuY0PM8n7zVHN+7t9/8Af/26WaZWdPKZv9jZUH+sTyvuP/t1AoxIZNv/ACy+RKYk/wB9NlRSfN/9glJH97+L/gFdUYnVyk27ZMn8aVfh+58+50T+BKpxw+Y33f8AYqXbLGz/AMD1hIxkWBCr/d3b/wDerc8Kt53iCxHlfcbf8lZkP7u3/wBU2/5/vpWjoirDrFh8+x967q8/Ee9Skb4KXJioH57/ABg2f8LC8Tov7hEu32J/wOvN3keT5H2/8Dr0X4yOk/xC15/mfZLN9+vMXk8v7m2P+/X5Jm8eXEyP784dlz5dSNLR5PIufNi+d9n3K6d44o/3v3H+/v2Vx+ifu7xH2Mjun8ddIsnz7Ef/AGK8U+oMrW7hPOhlR12f36rJJ5b70lZE/wBh6Z4h+0QTJ8ivD/sfwUyH+DzkX5/v70rHU0idt4dn/wCJrpv3tjyp86fJX6M/D/xJF/wh+hP8s8LWib99fm1oMiR3ls/zOiTb0r71+Ht81v4P8MwbGurya22LZQp871+ecTcvJ75+ocPxoywsuc+i/B/iBLq4+xSvK6On+jzP/H/sf8Ardu1uLe9s9StfnvLTf+5/5+If40rnfh/4PuNCT7dqsq3WqP8AcRG+S0T+4ldlNs8z5P8A0CvxanjJ4PE+1ony2YRo+1lyHdaPrFvrVjDd2svmQyp8lSzR15rJfXfhO7m1Wyia601/n1DT0+//ANdof/Z0r0PT7631jT4bu1lS5t5k3xOn8a1+44DMoZnh/wC+fNyhyHKfFD4V6J8XvDE2i6zD8n/Lvcp9+3f++lfnn40+G/jX9lHxkJooXutHeX5HhT/RrtP/AGR6/T7/AFb1h+NPB+lePvD13outWq3VhcLhw/8AD/tLX0uW5hVwM7nk5hl9LMKXJVR8XeCfH+leOIYZdPdUd97vavXWwx291vZYvuJvRNleG/Fb4NeKP2d/Fv220819Heb/AETVIU/g/uPXpfw9+I2n+MLP97E0Gquib9iff/26/a8tzWGOpafEfy1xhwlVwMvbUYe4dDMrwXL/AMaPsf5Eqh458TW/g7wlf6q+15vJ+zW6f7daqR/OkW/e8P8Aff7leM/tRar9lm03R0/0V3T7ZN8/8b161WZ8RwnlssRj4855R8PfA938W/iFpXh+J5X/ALQud93N/GkKfO71+juj6HZeFdHs9F0+L7LZ2MSIiIn36+cP2EPC8TQeJfGMqJ+8dNNtPk/4G9fTzyJO/wDfr4ydSVarKR+/5zW9lCGGgQ/vfO/2KPM3PUz/AN+qf+rqz4Op+7LibI6ekm+qHn1ZT93RKJrSq85cTdJV9P8AU1QhkTZVy2k8xK5qh7uFCzs5ZLjfnYlcJ48+IlxbhbHRJfJh/jvE++7/AOxXZa9qg03wxqEuPnb90n/A68ls9NuLrUIdkLXXz7H8lPub62wlKE+erW+ye771BQpUfimWNB/tPxHrP9mRSy3F1Im95pt/3H/jr2TSfDOsaHbzPe6x9ts47d/9He3rq9F0e30mxhihiVERFT7tc98VPEieGfCV/P5iwzSp9mh/33rxK+LeJq8kIn3mFwEcHR9rWkcvoP7/AEu2uIbhr7TbuHzopnT7n+xU3l+XXO/Di8lfwTdQ/wANu67K37yTy5q9KjGUZch+c5xGlz+0gP8A/QGqFN0HzfM9WI6ZcKkm/Z97+Kt9T52Ufc54C/bm3on8b1qwzeZXNpvjdP4K2IZ6mpE6cHiv5zn/AIoeAbf4h+ErnT5U/wBJRN9vv/v1+dV/ptx4V8SI+xftOn3e9N6fxo++v1DF1ivjb9rvwOmj+KrPW7KJUtr5Pn2f365Jx9tSnRZ+gZTjPZVYH2V8K/Hll8UPA+leJLLGy7i/eR/3Jf40rtvMr4o/YL8bNZ6xr3gq4l8yG4T+0rT/ANAevtTZX5fUw88PVmfqXPzoHkqs8lPffVevkMwxVXn5DeMSxDverFV7XvVnzPLr3ctj+698xkHl0J0o8ysjXvE1r4ftfNndd7f6qHd87tXoTq0qL9pMNSl4mlXVJrbSYzuSb95c/wDXH/7OrFYWl+b5tzd3b77m4f50/uf7CVped/u18DmmYxxNUzJv4qY9FNrw+cgjy/8AcWjzP++KWkTrUcxBN5Pnd22U9I0j+4lHmUzzqJSjA2iTfLT0qH71TJH5lXD3zSI6peaTyWqZI66qVCUpmw9I6Hn+SnvJ8lZryfPXt1Jexh7hEpH4meH/AA5rvxe+JFtp9ukt1f6tcO/zpv2J/fr7/wDBPhHTPhz4Ss/D+mWkUEMPzzTP9+ab/brnPgT+xv4o8F/D/SPG/g/xEsHirWNPS4u9M1e0TYm8Z2I6fcrdvvEGoeHUSLxx4c1LwveQ/JNdPb+dZv8A7kyfJX9L5biMPOd5n5PnmFxUIclH4DV1jR9P8TWflatp9rqMP/TZPnrN0XSfFHg90l8K+Mr+C2T/AJhOrf6Xbf8Aff8ABW9YSRakiXFld297D/ftZt6UPG8f3/kr6iVGjiD85jVxOGmbK/tE6t4Zt0fxN4WuNm/Y95osv2lP++K7Xwh8evBXjNf+Jd4itXl/543L+S//AI/XmPzwSfI7I9Ztz4V0rxBsS70ezuk3/f2bNleXWymlJXgejh85rc/JM+n7bVre7h82KVZk/wBh65jW/GGoWtmb3T9LW4sk+d728ufs8Kp/fryz4e/C3TfCpv8AX9HsvJv9jpp+kzXz/Zri4T/YrjvC+leLfi1rej63qf2x7b+1oYdW0t0eHyUT5/uP/BXweYYrD5b/ABpn6TgMPWxsITPorR/FGv6pa/aV0Szvbcr8kml6mk3/AKHsq5pvja0vLz7HPBPpWo/8+d4ux3/3P79fPviD4E6rpUfiH+wLvVBcf2yj6Tp9rc+TC38bu9a3hL4jX3irxbqngLxtcKl/DsS31GB0Sa1u/wC4jp/6HXmYPNMJj3+5mepiMBVowPfNY8Vab4csZbrU72LT7Zf+Wk0uyvEPFX7QGq+Lrbyvh3bpPbN8j61exOkP/bFP465NfhTbWurXH9szXniLVlldJZ9Tm87e3+5XY/2PLDCmxF3p/An3K++wuX0V78z85zDN6tP9yeXab8Mbf+1f7b8QXt54o1ub791ev8if7iV20P7xXi+4n8D1sf2HdfP97en8FU9Vh0/wz5MutXq2ry/chhTzppv9yFK972tGhA+N9nicfP3Ctf8AhXT/ABdodzo+oQtJZ3ybJq/N3xZpeu/smftFW11Z7kudEuEvLdPO/wBdb/3Pk/v1+o2geBPGHi3b9gt38GaRJ9/ULxN+pTJ/sRf8sa+cP+Cg37KeieEvhvp3i7Qbe8kvLG58m9uZrh5XZH/jr5vGY6lXl7M/TchyrF4SHNWPsPwj41svit4D0TxTo7rJZ6rbpMmx/uN/Gla9rtRfKtZZEmT76PXxr/wS/wDihFqXgHxJ8P72X99o1wl/ab/+faavsqGe3+07Gi8x3/j8mvMj8PIdGPpezq+6Lq2nxalaXFrcJvimR0f/AGkr5XvpP7G87QL12fUdKuHtET+B4fvo/wD3xX1hbR+WiJvl+f8Av182fHDQ57H4tNcw7fJ1LSv9n78L19HklbkxHJI/LOMMBDE4P238pzCzbmHy7Nv+3RvWb/cqZJE+x/vdu/8A2Eqsv3v4dtfpB/OZND5Ub/OjUz7R5j/vfuUQ+V9o+fcif7lQu+z+OoGSSTNcfJ5eESprSxM3zouYv9hq6bwL8P7/AMYSSyxJE9n9x9717f4T+EGhaDawwywLezJ/y3mSvmsy4gwuWe5OfvH6TkPBGY53D21P3YHza0MqTbHieN938abKlfqmxd839yb7ld18RvDv/CO6xcabEkWZZvtVv/f2P/8AEVymm3W/Uk+1bZvJdNju+x0312YfHxxmH9tA+ax2R1svzH6lWMbTb6Vtd8S6VLb3CNbyo9ujp/A9dF4d/wCQpYfeeZZU3fJ9yn+PPCtxpt54S1VEd7l7e5s5nR/4/v8Az1L8P0e+1S0mdJdjS/8AAK5aeJjWw85Hq5rks8tx9GP+E+Af2go1/wCFqeJPnV9l3NXj/wDH87/7de2ftJxtY/GPxg7I2/7c+x3SvE3/ANd9xXSvzjN/4/Of2Jw5/wAi+ECzpW+e/h8pN/39/wDsV07yP5iO+1P9yuV0GT/icb/4H/uPXWyR/wDbNE/v/wAdeIfVHN69H5jp+9/4BvqsknyIn3Hqz4k/d3MOzc6f30qnDvj+59//AG0rCRpE63R5P+PZ/mRPkTe/+/X6x/AXwjpWn/DLw9qsVqn9oXFp/rn+/s/uV+TOl/vHs/8Alg7unyV+u/wPn8z4LeGJvvv5Lpvf/fr894uj/sp6mFrTh7kDtv7/APc/36m/1lU/tdEM6bq/nrU2L8N15D70++lQeD7d9B8bXulWxjTTLu0TUvIR/wDj3m37H2f7D1UmvorFJru7fyLaFN7/AD/wVo/DmzuLiG5129TybnU9jpA6/wDHvbp9xK+64ZxE6dUwq+8d/RSp0riPi78WNH+Dvhd9Y1WX5vuW9t/z1ev2nD0vbHlzkcd+1d408O+FfhJqVpru2dtTTybS3/2/79fE37P+m6hJ4ks3i/0qHf8AO7/J8n+3VLXNU8VftI+OmupGlcSN/q3+4iV9F+D/AAfp/wAPdHTSrK7uJ/ufaHf+N6/U8hws6Pvn47xtnOHp0PYlm283+0vKS3W1hZ/v/wCxXyX8ZvEH9ueONYuPl+S4fZ/wCvsDzP3N/cJuf7PE/wB/5/4K+ANevnn1K8+9smf5ET/br6zFy5aUpH59wPg4e1niD9CP2XdDbw58BdBt3VP9I868+R/vb3316R5byPUPhfR4vDPgPw9pkXz/AGexhT/xyrNtJ89fO0vgPWzZ8+KJlhbZVP5vMdf4Ks3E3lt/EiVQm+9/FWkT5/ESjEm8vy22pVmq0P8A4/Uyzp/HVyJpchZ8vy6v2f3BVRZlVW53tUsMj1yyPoMPyQkN8T2L6r4du7S3HmXC7ZUTd96uO+Fkd7B4whu7j9xZvvT55f4/7ld2s0qqjxf61f4P7/8AsVyfjL4cJ4p1Gy1ayuXkS0fzX0nfsR3rCNXkhKlL7R9hhffnCvH7J69qviGx0PTZru9uEtbaJN7yO/3K+dvGnxBuviDdQ+VEsOkR/PEkn3/996o3Og61cao6y6FeebMmz54vkrT0f4ctZWcN54guP7Jsf+eO/wDfS/7FdGGwuGwf72c+ZnoYzMcVjf3UY8sDrfh3byw+DrgyhvJuJf3KJ/crXm2+Y/8AHTpLp4bfdFAqRImy3t0/hWq6b5KyhzSnKZ8bmlaEpQpQJvL8xKY/7upvMS3j/euqVWuZK0iePV9yAJskerMMiR/JTtPjj79aWR4o5uKJSN6VLlhzk3mV5p+0V4VXxV8L9S2fPNafvkr0j+H5aivbMXmk3lr8rvNbsnz/AO5WUZcsuY9nB1Jwmfnt8E/FTeBfi54V1fZ88V8ltN8/8D/I9fqvzX4/eLd+h+IbzfuR7S7Tfs/2Hr9aPDusprnhvS9Qj+dL20hm/wC+0r4vNuShXlI/bMFL22HhIv3VVkjqy9MWPfX5tio+2xHuHrxJkTZTqwvFHiaw8I6ebzUrjyYd+xfl3vK39xEriLrVPEHjiTLyz+G9F/54p/x+S/7/APcrtq4qngIe+ZHUeIvHkGnzPYacqajrPa1R/wDVe8v9yuYsNKlkvP7Q1CX7bfun33T/ANAT+Cr+m6HZaHZ/Z9PtVSH/AMff/f8A79XEjf8A3K+IzDMp4qenwi5hnl+Xs2bkohklj/26f5D/AO/vp8Me/wCevDqSI5Sbz3/goeT+/uqz5abKY8abKz9ryBykMMnmfPVqqqf7CbKe8laUsRCZhKI956h+0IlU3uv31M8zzHTZ89FX3wiaSSVftZKx7aP5/nrVhT+5XVh4/bgXH4zS8xPWn+elU/n/ANqhIX/jr14Ymrz8igdo+6ukqFI/Mqymm/71XIbTZXr0sHiMVL3zGRPZ2sNjbJb28SwQxLsSNF+4tF3Yw30LxSxJNE/30dN6NVuk3V+wnO4qe54n4i/ZT8F6jcyXujxXPhLUn5+06LL5K7v9z7tcfqXwh+IvhX/j0fS/Gtgr/Ik3+g3Kf+yV9O02vQpY7EUfgkeLispwuJ+KB8S+JviNaeGWRfFHh/xB4Ydf+f2x3w/9/krQ8O+OPC/iDZ/Z/iCwn2bPkkl2P/4/X2JPaRXUbRzIro38Drurg9e+Anw98VXAn1Xwfo91N/f+yKr/APjtevDPKnJySifOT4Uw/PzwPFfHFr/bk3gnR7W01ae/lie8sbqyvktNlz/f+f7+yvZ9N/tW00Wz/tiVJtU8lPtLwp9568t/ad+F2n6x4Z8Mxfa20TQdHl+zzXHzulrF8mx/5V2Pw81XQtW8D2f9g6rPqWmWj/YzeX3yu+z/AH6/AvEeOLxOG58MfeZTShhfcOphun3186/tZeHPEF02m6xa6fp1loOgumpQ6hDcQw3j3Kf79e+6rfWXh+2mu9QuYrW2h2ea7/wV84/tHa/4t17xFonh3TfD+ia1Z31xDNo16v752+f+/X5v4dwzGjiJe2PYx3JOB654v1jSbb+ztW1e4j0iHVNPhuP9KbZ++/8Ai65Sx8WJr14ll4a0/UfElz/H9mtHhtv+/wA/yV9Cro9vq11Guo6fbXT2sSbHmhR9r/x7K3kiSNdi7U/3K/rSlmFWnS5EfnGI4doYnEe2meHaL8MfGusRv/bGsWvhu2b7ttpMXnXP/f5//iK9D8I/CvQPBeZdPs99433765Pm3L/8Dauyp1cdXFVa3xHsYXK8Pg/ggNrgfjb4Lh+Inwr8TaBIiT/a7Jwu/wDvj5kr0CmPWEZcsuY9KUfcPxA/ZV8cXfwl/ac8Mb03213dvo93Dv2Jsm+T/wAcr9gGkWC5e3/5Yo9fix+0hYy+Efjx4qeKL7Lc2OrvMmz/AGH31+vvw58eWnxC8B+HvEGnyrPbXdpC7v8Af2Ps+evZ5ueR8jmdL3ec6+KNpI2+ddn+wteH/tO2stpD4a1S3274b77O/wAn30dK9qS6/feVu/i3p/t15P8AtSTfZ/hfJNlk8q/tn3Q/9dkr0cvnyYuB8DnFKFbA1YHisM/7vY6b3p6xluafC6Q2/mt5ru774pH+ffR5bzf7e6v1mJ/KleHJU5RiL5c3zfPuX+Cus0j4Y+IfEXlAWcliP+e0392sjw/o732t2cSr5jt86JXSfGbWr288bf8ACPG7uo9FsYYTNbW83lfaGf8Av/368DMsZVjVhQw/xH33D+T4aph54/G/BE3vA2s6f8PviRo/hqy1e31qDUxNFceSN89pMn8bt93Z/BXv0cMvnbdrbq+OdE1SbR7hPskVvp1tb/chhh+R3rutS+MGva9aoLu6l0S2X71rp7/6TL/vPX51nPCuIzCtCrOZ+15Bx/leAw0qK92MTu/jxcaZBBZS3TLPcr/o72afPNLE/wDsV4poNrLdeJLKL7+y7R3/AOAVVfVPJVza7oQyfPO777l/+B1seCZIrrWLiWWKV7a22b/L++7v8iIlfZ4XCf2Nl04zkfmGOzH/AFq4gozwkPtHW/GmRNN8N6DLEnnw2+qbJt7/ACfOmyuV8LXTaV4s06KWVvsyu6RPurtvE9ja+PNH1Lwl/aDWT3CI6XTp/qblHR0rz2Gx1BdahtNStYrXWNMlh+3WsP8AH8/+uRP7lfH8OZtSxTq0JzP1LxF4XxdB4bG0ofCfEP7Us32r42eJ9m5IVuP43+/Xg9zIkf7qL7le3ftRK9r8bPEu9f8Al5314czvHC+yufNY/vj9G4alfAQ5y54f/wCP9Pu109tO/wA+/wDg+/XH6P8AuNQSV22f366TzP3j7PkR/wC/XhH14zUpHSzeX5fv/wAFULf7n+w//jlGsSeZDDv3P8+/5KYkfmbHRN9Y6mkTpLOTy/s2/wCfY6b99frj8E5PI+Bvhv5Pued/6HX5F2flSW0O9Gf5/nr9ZfghJ/xYfwwybfn875N9fn3Fn+5SNqHxHYfavn2VcSSsS2uv33+xv2fPVy/1FNNs5ruX59n+pTf993+REr+aPa+/yHqcpHfWs3irXbPw4m77PvS51N/+mKfcT/gdew2sH+6n+5XG+APC8nh/Td92yyaret599Ijb/wB96f7qV3HmJAu99uxU+d6/XuHMByw55nn1ZHP+P/iFovwx8NXOsa3cLBbRJ8ib/nlf+4lfnJ4w8aeIv2pPic7W/m/Y/wDl0tXf9zbw1N+0Z8TNa/aI+K39j6Ykr6JaXH2O0hhf7/8At17l4D8E6f8ADXQ00+yi33LbHuLpE+d/9hK/o3Ict9t75+VcW8RxymiXPBPg/T/h7oj6Zp9vFNc/8vF1s/13+5/sVceTz3f/AERnebej7Eoud91/qndE/v76rQxywQujvvm/36/UqVGFOHuH8kZhnFXMK3tKgzxF/wAi3qqRXDWs32d3dET/AMcr4h8E6U/iD4l+HtK+XZNqkMP3Pufvq+6rxLeHwr4kuLu4VH+wzec7/Jsr4P8ABN19h+J3h64TamzVoXR0f/ptXnYuXNRnA/buB4/7JOZ+qWqXAa4miJ3uj/3Kowx/vnq1q0Kw3kyo/wDFvfdVH/ltXjUo+4edj6v+1z5zSkjXZxWd/t1Z8yqFzPWlKJ5mJqw+MmSSKREdahmkqHzPko8zzK2jE8+VfmNK2keriT+XVOz/ANTVmHb/ABVyyPdw8/ciX4aW+hjvIcNujf8A57Rvsf8A77qCFudtOuLny1/uNXFKPOfRUcVOjC4zzJPM2vfXyK39yWkXTbKNvN8rz7n/AJ7TP5z/APj9Uvmm/wBypk37Kr2UCI5tXn7hNNGklMf92n+3R/qU+aiOTzq11PPlLnYSfNHteodhp9zv2fJUcKuifOyvVxOWp8ZPD/HTPMeR9lTK9PhkRH+epOmC5/cJraN9lTfOm/8Av0Ldf3K02kihtZJfl+RHeuSUuQ+lwuHhP4ZH5e/E7/kbdei+/wDO/wAn9/79fpf8DZvO+DPgp/4/7Jtv/QK/MT4l3aXXifXvK3I73DpX6ofDvSxoPgPw3poXb9j0+3g/8cSvheJKv70/Z8rhy4aB0j/cp8P3qZU0MdfHYOlz1bnqSPPPilDLda34OSLtqLv/AOOPV22gTZvf5/79QeLrzzPHWgWmz547e4uP/ZK0Hj+RNnyIlfHcQ1Jzr8hJCkfl/wC3T/Lpnl/x0/z/AOCvnaUJzMpSD/V0x50offH8ny7/AOCoU+4n/j9RVpTHEvp+8ofrUKSeXs30PP8Ax1hLDznAvmHpHVa4t9z7mdqek/mf79P8vzPk/wC+K5qWHrQCXKZU0byf7/3KuQxp5aJ/HRc2Msb7/m+eiGB/7jp/wCuzlq/ymcYl+2jSSr6fK/8AcrNSN/7jVfTf/cauzC1KsPd5Dq5TSSnpHVaGP/eq4kdfb4Dmn9gJE3l1JzRzRzX21G8DlJqdXkngL9oXw540vP7NuPN0HXfuPpeoDY+//Yf7j16uknmd6+qlSnTl75xUsRSrfBMkoooqDqCiiigDH1rS4tStZobiFbqCaF4Z4X/jSvkP4jfBHx14VU2Xhm4utQ8HJcveRQ2Vx88T/wC2lfalZ+oaVFdK+JZ7aV/47Z9j1zVaVLEQ5K0TKVM+LfEHxE8X+IdYSHRfDN/qF5Nof9lajZTWj/O/9/8A4B/fr0P9nT4C33w7mh1rXzv19otlhpfm7/sO/wC+717ivgu6kj2z+ItUuY/7m6KLd/vsic10ljY2+mw+VbxLAlc2HwOHw38KBUZT+2TW0PkIi/ff+J6koor0iwooooAKY9Ppj/6ugzl8B+J/7fWnxaP+0h4t27oEmuN/z/xu6V9gf8E0/H1p4m+A954fT9x/Yd3s2O+/5Hr4f/bW8af8J58ffFd/vV0ime2T5P7n3K+uP2VfDen/AAd+NlrptvF5Gj+LvDFtND5ibN1zDsd6+ihh5yp86PlcxrwhHkmfa0Mnk3PlInnJs+/XkH7V0ksfwf1UfL81xbp8/wDvpXr/AO9km+XakP8Acry79pa1S7+HsNo+15JdQtkTf/E++urB/wC9QPz/ADP/AHSZ4nYea0j26ebPNcfIib9++uo0X4c+INYZlfT54416NIdif991jabPcWupPewtHDc29x8v8G//AIBXrvxDWPx94HtrqITSpp0v+n6bDI6eYvp8lfZ5tjq+H5fZR+I/GuHsoweZ1qs8RL3o/ZMTRW8L+AtQtr/VfEmnxzwf8uNrN9om3/3PkrgNbjHiK8u9fTzUvNWuHu9l1DsdIU+RE+f/AGKht5Lex2Q6fb2dlDsR98MKb3/4GlP8xGkm2pvd/wCN3p4LA1VU+s1Z80jiz7P6Xsf7PwtPkjEiZXaT59zv9xKnMtv5LIqt/wADqWbZt/i2VStf9Om+zxbvO37/AJE+4lfQ+p+c0YTxM+REmj6NP4i1P7JbI/kp89xMn3ESu7uZ7TwHbf6RqFvp2iW8LvM7vs+f/wCLrB/4TTTfBdgmlWUS6v4hd02afC//AC2/vzP/AAVwGseGU8Xa5c6h4ru4tav4X2WllDv+wWP/AAD+Ovgs3o4zOJ/Vafu0z+nOF62T8F4T67i/ernQ3PxG1jXLb+0/AXhq3ktv+WN7q9z5P27/AK4w10PgnxNb/GZ7O31WW48NeKrGZPJmdP30P+x/tpXJwxy3yu9xcPP5P3N6/cSrlrqCRq/2qJdQh+T/AFifOn+2j1wU+CqOFhzUJ++df/EYJ5hiPY4yn+6PiP8Aao/d/HXxVFvifybh0fya8TuZPM/1vz/7le2ftGeGbXw78W9dtoriW6g37/8ASn+ff/v14hN+83/3P46+bx1OrRq8lQ/ZsrxFDE4eFah8BNZ/8fkP8b106SRfI7vseuVs5PL1K2dHrp02eT/F/f3oledI9wytY+/+6dvn/wBuiGTy4dnyu/8Av0/Vd8lrvR/kR/43+/VNI38v7nyVkam9ZyJ9g+eVtm/f9yv1o+BU/mfs/eEn+bY7zV+SlhJ/oyfPvR/ubP8AYr78+EvjT4sT/BXQpNKi8OWWj2ksyJdagvzy18XxHhfrOF5IHTh4TnP3D6csLXy5P79X9Ltf7Y8WWcLqrw6Yn29/+uz/ACJ/7PXzn/wtD4rQL5X9peEXd/7kT17j+z1q2t3V94it/FEmnSa3NcRXaNp/3JYdmz5f9yvwuhkK9t756lWjVow55nuVnHsp15D9rt5ofmQSIyVOmyq00lfqFOMMtow5Dx/jPys8TaPrv7PPxelMn7kWV27wyf7H9+vpDwb8QNH+JFs76ZLFBeIiP9imlr6R+IXwx8L/ABW0n7B4i02K9T/llPs/exf7j18TfFT9kbxR8IZrnWvDUtxruhw/xWv/AB8xJ/tInWv1PhniSly8kj8v4s4W/tmB7M8cunukXy7H++6UWsm5t/33/v8A9+vB/A37SV1ps1to/ii3a60pU8nz/uPFXtOm31p4qtUuNEuEurZtmxE++n+/X69hcdSxHwn8wZvwbjsBW9yHunHfHrXr3Rfh6+lWkSXWpa3MkNvH/H5NfGmm6x/YfirStQlTf9hvoZpkdP7j19v+BooviB8YNW1CL57PwzaeSiTfxzPvSvin4taUmj+NNeiiia1/fP8AI6bK5cZK9OcD9p4Swv1PDewn8R+rmoZnuJbqL57e42un/fCVW/gqn4P1ZPEfwx8H6nbt+5uNMtn/APHEqz81eVh/gPms5pezxcx6f7dQ3G35/wC5T/mWoZvm2bq3ifP1Ze4NpNhpiSIr7D87/wC5U0Mbz238O+tjljHnLNnV9Y6oWcCRp/F/wOr8OzdXHUPewsfd5SzDTLz+99yjy6S88qPZWH2j2JfwiumyOZP771ZeRKreZuf/AMfoSBI0rQ5Iy5PhJtvnJz89M/1dM/1dTR/v/wD2egqPvjHm/wB7fT0T5P79XpNNTb/tVU8vy/lrKM+b4ToqUJU/jGJ+8fZ/HUy2jyf3qmsYd7PWk7pAlRKXKd2Hw8akOeZmxweX/H89ReKNQh0nwXrF3MfJRLSb7/8AuVYT738KV5b+1Z40Xwr8KJLf5Xm1CXyUj/vLWUo80onu5bSjznxL4P0r/hO/i7omlfM6ahq0MMz/APA/nr9Yv/HFr85P2KfDP/CQfH6zu/KbydHsZrx/9h3+RK/R1I9pr8k4ilOrjPdP2vCx9lQhAkSrMf3KrJHU006WsLyv8iL9+qwUeSlzmkj5s+N3xS1PwT8WNnh/w1L4u1JNJVJo4/8Al0+ff/4/XN6P+0l49Vvs+pfDX99/0xufKrHvPEH9v69rfiCV2/4md87w/wCxCnyJV+2vk2/61nSvi8fVpTrc/Ke9hcu9pDnmdbN8cPGGyF7TwHA+9fn87UfuPVC++K3xVkj8238JeHYN/wBxJrzfWI87/wC1QmpS/wC5Xne3hH7B3/2TASP4rfGWaP8A5A/hpPn9a02+KHxbmjeNLHwvZfP/AK6Tf/6BVOaSL/lr9xPuVDeXXyf3P9yoliofyGscpiObxl8X7ry0/wCEl8P2SN977NY1I2ufFuP/AJn3Q5v+4dUMMfnw733PT3/cQ/fX/bSq+uQ/kCWU0gfxV8Vf4/GejJ/B8mnVD/bHxKmf5viLbxv/AHI9O+5TPPTZ8m59/wB+h5Pk+Sl9ah/IH9k0yt9n8dzR/wCm/FO/mm/6dbf5Kv6V4f8AFexPO+KuuJ/uJVZJ4v7/AM/+w9bFtP5aJ/HU/XP7gSyuBfh8L+LZFzF8WtbdP9u2Spl8K63A2y9+Kvib/tjsrN/th0f/AOIqz9o89Nm/5/770vrn9wiOXRNiz8I3e7yk+Kvij/gbpU03hzVI/u/FXxL/AOQazf7S+RE+b5KmST5P9utY5nUh8Bf9kxLkPgvW5Pv/ABY8TPD/AHEREeppvhzcTv8Avfin4o3v/cmSqyXz+T5Xy1D5zQSTPv8Av/7FdUc5xETOWUwOGubGLWLP7PqEUWo239x0/wDQKs6D4s8f+ALxD4f1pNe0L+PRddl+dE/6Y3P/AMXTJp/ITeiMn++lMtrrzEf/AH6/syvgqWKj70T+OcLm2IwM/dmeo2P7WGk2bLF4v0TVvCBf/l6mi+0Wf/f6KvXvD/jbRPFlqlxour2eqQ/37W4R6+WbaT7DNu2LMj/fhf50/wC+KpyeAPCs6XN3FpUXh7WH/wBTqmkO8P8A44lfJYzI1D+EffYDi3m/jn2fvp9fHHhmb4n+E/3Nl8UI9Us1+df+Eg0/zf8AgG9K6yw+P/xL02R4tV8E6brQT/ltouqbP/HHrxJ5XiIH1dDiDBVvtn03RXhWnftOW8dr5viLwlr+gL/02t1n/wDQK17P9qT4e3UbyvrE9qiffe6sZk2f+OVxywtaP2D1qeYYet8Ez16ivJv+Gnvhl/0NNu//AGymf/2So/8AhqT4Zbfk8URO/wDcS3m3/wDoFZ+xq/ymn1qj/Oeu0V4zfftI6PGv/Et0DxLrX/Xlpb7P/H65y+/aM8Z3E3laP8NrqE/89Navktq2jg68/snPPMsJD7Z9D0m+vlvWfiX8Xb6RyuoeFfDlv/0xV7t65rULHxNrnnP4g+KXiN3f78OiolnCld0MpxEzyavEGEon11qmtWWj2rz39zBaQr/HNLsSvHvij+1R8NvB/hfU5ZfGGmzXgt38qGym85y+Pk+5Xznf/B3wpd/8hD+3Ne3/APQU1aZ68r/ay8L+D/h/8CXttM8P2dpf312iRTon+k/J/t13xyWcIc8zzocSU8TV9jA+MZtS/wCEu8c232t3n+3Xyed/t/PX338btebwf/wh/irT4l/4pbU7f7n/ACyt3T50r4X+Aen3uqfGDw19iCTzW92ly3nJ8mxP79fenjbQYvGHhPW9KaVd93E7p53/AD2Svp8swvtKMz5ziDGezxFKB9oaXdC+hjvYZGmtrqJJof8Acf568i/aXj+06L4YsPN8l7rWYfn/ANze9XP2R/Fj+NvgP4Zupbhpru0hawuHd/44fkri/wBp/VJbj4h+BNFt5mR7f7RqLbP9hNqf1rwsDTf1yMDys7lyZfOcjj7PdJG/yKiP/Bv/AO+67HwH42l8M6kftXz2GzY+1N/7pP8A4iuUs4Ujm2Ntpt4m2Z/7tfo2Iw8MTDkmfzPgs0q5fi/bUyxrV5ZT+ItQOmXLXGmqyfZJQvybf40T/cqLd5aoV++tRy3D3C8s0jr/AHKcxZP3QRt9bUqXsaUYHJjsR9bryq8vxFtodqpIm1/k3/dqjcWv26Ca1iu5LD7Q6b5oX+fZ/c31J9qfyf8AWtsamfP/AHNlVy83xHJSnPDz54FPR/D9r4d017K0T53/ANdM/wA7vVmGd4/4N/yVJDvbfveph+8byo4vMlX5/kq4xhDQ3rYqtiZXqe8Ek2z7vzvLv31V/h/uPv8A7lTR7JInf79HmJ5n73503p9+j4Ec9H+Ij5C/a8tltfjRqCP8nyfJsr51uf3cju/yf36+lv21v3fxsuv491ulfNN1P8/z/fr8czf36x/d3CH/ACKqQyzk/wBPTfuj2fxon366q22Sf3v9j/brkrP/AI/4XlffXYWcf+w0Cfc+SvmpH3Jj38aSJvdNjo9Vofv7P/Q0qzrH7tPk/wDH6ZpsaSWz/wAc3+3/AAVOoF+z82T5E2u/+5X6NfDH7JB+zZon+kNv+3P/AN97K/OXTd8lhNs3J/t/x19+fAq6S++AmmxPuTZqL/8AA/kr5rOfcw572Vx/emlcwP8Af/g/v10Oi63LbzWEq3UsN3Zfcuk+/FTH03zIfKSXfv8Av/7FTQ6b/wAAr8WnU5Jn6j9XhiaPJM+gvA/xgivpEstd8q2uW+5eR/6mX/f/ALj16f5nmfxZSvjq2/0FPkfzE/20rv8AwB4w1DSpPs9pL+5+/wDZbp96P/uf3K9fD1quJhyHxmPyOdH36R9CeXU0Nx5dc5p/iy3ntd9xG1o/8W999aMesWU7fJPXqYfB4jDT56R8vPD1ftQPNvit+yt4F+K7vdz2jaNq7D/kIaf8h/4ElfNXxC+APiv4Q2dzcaPqEt06fJb3sL7Hevtu88QW8Eb7JfuVxniTVLTxRD9gllljSv03K8fiIazOf+xoYr44HiHwF8G3HhPwrZ74lTUrh3mu5v77vXgP7YHwvuLHx5DrUVvv+3JvevvLT9D09U/heuM+OnwxtfiF4Bmt9PsoIdYt/wDU3W/Y9fo0cxjOB8pHhmeHxXNA4f8AYo1o+Iv2c7DTpQiXfh+6msHSP+Bf9cn/AKHXrS+bDeP8jeTXhn7KngXxR8KfGF/YanY26aDrSotx/pH+pmT7j19W3nhv93jdG7fwbGrjoYqMfcPjOJOF8R7T2sDhPm+0Pu27NnyUyS2SbY/yu61a1WxexXzXT59+zfUPmfJXtU585+Q4nDTo+5Mzf+AVct/3Kf71M8xN2yrkOyRPn21vI8uhS98j8+LzIkfdvetNPKqGSxjeP7zIy/3KFX5q5ZHvUoSo/EWdz+cm1Pkqtfb/APga1K121uv7pPMf+5uouLrzk/uP/cesYnbV5JUhkTfLTfmj3/x/7CU+zX+98iVNNIkaVoYRj7nOR2iPMiNKmx/96pvssq3CbfkT/Z/iqKzmRf8AY3Vr22yX5t1c8pcp6WFpwqi7/wB3uxWPcxv8/wDB/crX1K6RUT739z5KoXX7zav8FRTO3HRj8BPbSbI/4d9Vkk8z7/z1ZtbPdHyWqNtqPxuq/cMJRnyQLUMf3K+JP2zviFDrnj610S3nWa20+HZNsf8Ajevqv4meOoPh34J1LW5uXt0/0dP78tfmzpum6l8XviVbaVav52sa3fbP9zf993/2ErjxFT6vSnWkfb8P4f29WJ9w/wDBP34etofw71Lxbdr/AKT4huP3X/XvFwj19VvWT4P8M2ngvwxpeg6f8lnp9sltF/wCtavynFS9tLnP1gfD96uN+MXiBvD/AMPdVlh+S5uE+yQ/77/JXaV4l8cvEq/8JNpOjn50tEe/uP8Age9ESnVl9Xwhph4+2rcp4xcxxQbEtEXZCmz79QpO/wDso/8AsVNqUn9yLZDv3/frKe6/efI+yvzSpPnmfpFGlyQN6G+/jeiTUoo97u6u7/3HrEuZHn+f5URKZbfvErM05TYe++1Omz7n+3VxIPMRPnZNlZVrpVxsTft2f79asMKQQ/I+99lYjLKSeWmxNtULyd5E+enzWv8AttVa5tfk/i3/AMdZFDEk8tP76VZhn/v1D5fmbPu0x5PLR0qQJk2+Zul+5/zzq5bTvs376reR5kP+3U3lvGiJ9+qAs+XVzzPIRP8A0OspJPk+f5P9irKSeZHv++ifwUGMjS89N9TQu/8Af8ysr/b3rVz7Q8EKfvfkT5/uUFxNX7c8D/8ALJ0oe6T53+XZWDNqX7vzUffD/sVDbalLJ/rdrpQRIwfCevJ4m8K6RqtvL51pfW8M0W//AG6uPJ5ez73z/wCx9yvl39iv4nfaIbzwFqEqybP9J07e/wD45X1X5aRom9N6f7b1/emDr+2p3P4TzrBfU64+wkT/AFT7t/8AuVpPB8/y/frnvtXl3nm2+2Hf8j1t22pRQQp91ERP/HK6KsTwOblNV4JfJ+RF/wByq3kvv+T50/26P7SintkSJ2eamfbkj3o8uzZ/feuOMZGntCZI/L+/cMjv/t1c+1ahPC8T3v8AaEP39mz5Kx3uGvo0/db/AO5sp9vIljD877PO/wDHKylRTOiljK0Pgmbdv4muIIUiiiggdP8AnhbpVD+1bjznf7nz796IlVvPTeiP86bPvpUNzdJG/lI/yfwbP4KccPD7EDT+0MRP7ZvPrEt0yebdTv8A771m3Mbxum/5P9t6p2esJHefvYt8K/J870NrH2GGa1iia6s3f5EmeiNLkl7kBSxE5/bJdU1G4k86L5Yf7+ysia68uH+He/36PtSR/wB50f8AjSse8un+4m35H/v16dKicsqkzShn8t96Jv8A9yvjT9u7xkmsePrDw7E/+j6Zbfvf9/79fXNzfJ4V8M6r4n1C4WG20+J5v33yI/8Acr8v/E2uah408W3mpXW+9v8AULj5/k/v/crwc4xUKFKyP0DhXATr1/aTPqX9gP4C+NPFf/CTeL9I0PRtQ024T+zra81q4eLypvvvsRPv19p2f7L/AMRZJIZbrxP4Xspk/wCfXSHl/wDQ3r1H9ln4Ur8FfgN4U8LmJIryG0S4vz/fuX+eb9a9fr4KjmWKox5ITP1TFZThcRPnqwPk/wDZ48K6x8JfiT498Da7qVrqMmolPEVg9rb+TDsf5Jk2f98Vx/xY8rXPjRr32h18nT7G3s0+X+/8716r+0hrtr8L/Gfgf4iXe+DS7X7TpWqzrHv/ANHmTen3P9tK8Ksby41yK+1+9hltbzWb575I5k2OkP8AB/45sr6nIIzrYj20z8a8Q6sMDg/YwLsg8t5vuo7fJ8iVDa7dQn+zwq0k1W7DTZtc1a20y13PPM+//gCfx17joPwh0TT9N+y6rZRXsj/Ps/gX/f8A9uvps0zrDZSv3h+L8N8IYziKXNT+E8C/1D3HysjxfI++vXPhP8L7bxVor6jqAYyXY/dbG+ZE/wBivOviFoun+F/E+q6HaXG9LXyXt0ebe6b9+9P+AVo+A/iNqPhC8/0WWJIGX97bzP8AI/8A9nSxVWtmGBjWwv2juy7BYHI84nh8096ETe+I3w/m+HsfnM/9qaTdyrCmE/0mF3+5/vp/3xXE6xGtrfTRbld9n8H3Erf8c/EbUPHVxDJqCx21pb/OlnDLv+f/AG3riuW3tu3/AO3W+VUsTClfEHkcUSy2tjL5b8BI0n7vzf4P9yur8B+A08X/AGiLUVuI9Mhtftss8EvlPv8A4E+T/Y31yiq8+y2iZd+7+OvY9Y2+A/gHqd1DtS71OHyYvm7v8iVOcYidGnClD4pHscG5RDGSq4mvH3IHimm30s1tD59w108u90f/AKY7/k3/AO3U80iLC+/a6f7lQ2trLHcvE+xPskSQ7E/gpl1/qX/j/uV71GP7vU+IxvI8bPkPlb9sbypPi1cy7m2SWsL/AHP9yvnO8jTY+z5/9z+Cvo79tKFf+Frjytqf6JF9/wD3K+ekkS1heZHXfv8A7lfj+dfxz+1ODJf8JdEoLH5cyb/++HrqkjlgRE81fk/jd65VNn2y2d33u7/366q2k/v/AHP9yvmpH35j6xJ5aJEnz7/9iq1nJ+5+dF376s69J9/5FRH+SHZVOz/49t9YSNIm3YSfuf4t7/x198/AG1SP9n7SpURtn9qOnz/7lfAemx/I/wDsJ9x6/QX9nud7X9mvR/3TO6am/wAj/wC5Xz2be/R5D28r92sd/wDJ/wCOVZf93Dvf7n+5V/StH+1Qw3EqeQ9TTaO8n3XWb5/uJX5X/ZdWtLmhE/VqM+SAzStH/tKZPNi+T7n3K65Psvh9OYlR0/uVhNql7afLDF8n+5VeaG4uv3txMyQ/7b195l2VwoUv7xNWMq0/f+Em1XxhcSI6RJ5H/A6raX40lj+/LsdP9ulk1DQYXSK6mR5vv1F9l8PvJ5qurr/v17/1c3VKlycnsjpX8Vfarb5JmmR/7lc9qWrKlx/FvX/b+/VXVfE2n2MbrFKkaf7lecar48svvxXS7K25PcO/A5XKt8ED1nR/H0tp8vzOn9x3rrtN8cfbk2PKqJ/sJXy1H4ki1L97a3CzJ/v10+j+JrixuU/e79lVGrM3xnDsJf4j6QuLry/n3/PU2lePJbW5/e+bOifJ9+vJ7HxpOyc7P+AVvwzxXXz/ADV0xxEz5DEZPHl5KyPbIbrTPFUP8MLt9+sTxBpq2PneV/33sriLXbY/PFK2f9+u60HWbTVraG0uJWd9n8f8de7g8dyfGfjXEXBVDEQnOjA5v7O/zv8AwPVm2hl2fP8Afrqr/wAOS7P9Hi/c/wBzfWJcWssf+ti2P/sPX08MRCsfzPmGR1stq++Cb9/+xVnyaoW915jOn8dWf9Z/sVMjClKJNNb/APA6p3lru/3KttdtD/d2f71NuZl2+1EeY3r+zlAref5fyVC8j0lRTSeZW8TyJVfcL8MayLVy3/c/drKhnrSjkrCUT0cLWiWXkb+Oh1+TfVJ7putaH/LGsJR5D1qVX23MV21VrZG3Kz1VkvvMj837/wDuU/y/MbbXnvxm+KGn/CXwTeahcSxJfujpYw7/AL71pGMDOn9YrT9mfOn7aHxUe+1BPDVk7PDb7N+x/wCOus/4J3/CF5H1X4j6nF8n/HhpO/8A8jTV80fD3wPrf7RHxcsNE3t/xM5nvNRm3/Pb238b/wDxFfrT4T8K6Z4H8N6doWj262em6fCttbwJ/AlfDcQY+LfsYfCfumSYH6rhtfiN3/V0f3Kh8zfVivjcPyVpe6fQSK+pahb6TY3F7dyrFbW6M8r/AOzXxtrWsXGueINV1q7llSa+l85I3/gh/gSvb/2hPE3k6TbeHopNs2oPvuPn+5Cn/wAXXzff6ql1v2P8if3Hrxc6xn/LmB9Hk9D3+chm1Ly3+fc70ef5n+xUP+s+d/4KP9Zv+6718gfYcxqw7/J+fbWlZx/cRNsf+wiVj2cb7P7myrjSeWm/5d9ZyLNi5k+5EkypN/cqF45Y5vv/AD/7FMhk+1bJdjeclavl+Ymz/wBDrllIIx5zNhjlkkTzXZ/7lTalYvJGnlfc3/xvWlDpr+X9xkqhqvmwXKf3KxjI35St/q9n+x/AlTfZXktvNfb/AH/kqnNfP5P7rbv37H+SmTal5kKb/wD0OtuYj2RZt5H+dPm2VMkn3/vf8AqnDOkkO+obm6lkk8qV/koiHKPfUv77tvqaGZ4N71Tmuk/2difx1W895N/3XR6sPZHT206Xf+qRnpjXT73Tf9+uYhuvIuXiR9/993+5VmG6fe7/AColBnI24Y0/gRf9upn/AHb/ACVmpJ5n8flp/cR6mSdI/wC9voJPzE1KPxB8JPiLcxLustb0e42V9pfCP9qjwv480uz0/W7j+wdb+RJftX/Hs716Z+21+yT/AMLW0Gbxf4TsbdPFtkv+lwon/H8iV+bHg/VtP8K+NLC+8QaK+qaVbTbNQ0x32PLD/Gn+/X9g4fGTw/vRP5exGApZtS9/4z9R7G1/tJPNidnh/gdPnSj/AFif7H3PnSsTwH+zB4f8beE9P8bfAH4i6loNvcf8w/UH+122/wDjR0/gemap4X+MXgXY/iX4eweKLaH/AJiHhi4+f/vzXvUM8oVtJnxGM4TxNH36XvHcwxxWv/PWf+/UPlpOyS/Kib/kR/464a2+OHhe6dLLUPt/hq8T78OtW7wvvrs9K/4mVg8tldRXts6b/MtX3pXoQrU5/bPl6+XYnDy9+BfmuPJ2f3P76VWhk8y3f978lMm0W9sYd1xazwJ/feGn2cdvGk3mo07/APLLZW3PDk5onF9XnD4yGH5Id+9arTWt1NMn/Lfd/GlX7y+S68nzYon2/wByhb5INkvy7N//AHxWkZTF7MIdDu4IXllX5F+euev76WeZ0TciJ/fSuwudci1LTfKi3QP/ABvClcN4outM0NHuNQ1iz07Yn+uurjZRQrf8/Tup4OtP4A8+XYlpE7f98VQ8QX1loFi+q63qEWl6av8Ay2d9lcdpfxcl8bao+m/Dfw1qnjvV/wDnuieTZwv/ALb1xf7VXwmuvh98OZNd+KvjJ9Q8cag+zSfD+ktss7f/AH65MRnGHo+5A+owHDmIre/W+E82/al/aM0/4jaPpvhfw0l1Bolu/nXE03yfaK7r/gmz+zC/xK8fQ/ETVlx4Z8M3H+hwun/H3ef/ABCV8m+DPB2sePvFWleHNE0/+0dV1aZIYYYU/wDH/wDgFfvB8DfhdafBj4UeGPBto6Tf2TZpDLNt/wBdN/G//fdfnGY4yWImfsmV4CGBpcsD0CnUUV5B7J5R+0p4P/4TL4M+KdOSFLmb7I9xDG//AD1T56+T9F8QJ4m8M+HtYRm8m7sYt/8AsOnyOlffWoQpcWzxv8ysNj/7Vfnh4Xsf+ER13xj4Wl3/APEn1mb7Pav9z7O770r7rhmr78oH4H4oYPnw0ax7J8KRpui3k2rarcwWcMSb3mvH2bP7iJWz4m+NFxdfaf7Et/sWm/On9p3sX76Z/wC5DDXh0OjWljqk16+69uPvp9qbeifP9+t27vptS+adt83333/x17mL4ep4/E+3r6n5lg+Np5Pl31LAw5X/ADFVbO3kk8xPNfzfnlmun86Z3/jd3piKkjOm1tlLG7tu+7s/26tRRFq+qoUoUYckD8uxWLrYqrKtWl70inJmRfufLUv3Y2ztRajmmit5v3svyVp6bot9rupWFla2rXSXf9z+5VVq0MPDnmdOAy7EZhWhRowNX4eeDbrxhr1nbxu0b73aX+4lv/f/APiK9Y/actbO28J+Hp7h2tYLXU4UTyV3/fR0rL8SXlx8G/D/APY+gol34u1WPzTcTj5IUX5N/wBE/hFeOeItY8V+KI0tvEXiy+1G3jlSX7N9mhh3Mn+5XwkY4jNMXHEQ+CB/Q86uA4UyeeCq/wAWZUjm8y5d3fzHf+PZspt/D+5m3OqN/tpUzN/H82/+Oqd4zbd+7+H79foEdj+bOf2lfnPl39s7a3xNhf8AvWifx/dr5ruZ/L+R0X/b2V9MftoWq2fjjS/KdZt1mj70r5nvI4o0/ir8jz7+Of23wRLmymkUEkfzodn3Ef5K7a1jfyfnl/4BsrjE/dzQpvZ3rqra68uH+J4a+UP0Up639z7i/f8A4/4KzbbzZE/i/wCAVc1KT7Vvd/nT+DZVCGf+58n9yuWRvCPOdb4ftU+SK3Tz3f8Av1+kn7P/AIPi034GabY6hL9+X7Ynyf7FfnD4D0qXWLyzt98sk1xN8nk1+ivhXS59D+H9tYy3Fw8ywonzvXkV/wB5PkP0bJMt9rHnO11TXPsL7E2In8FMh8eWtrb7InV7j/YrxmH+1ZLl4pfPRFf5PnrZs/D995nm42Q/7b1caUIfAfqv9k0Iw/eSPQo/ihZWqPcyvFG//TasHxJ8WIb6x83zYXhb7nkvXn+raxFpi+VcKrvv+7XBeIvEEa3T53bET7++iU+Q9zAcO0a0+flOn1rxVex/vV3b/wDYqKz+JUUFmiXDqly7/wActea3OqzeVCnmyou7en+3/sV9MfDf9jm+8RaVZ6z4yuodMP8Arjp8L7gi/wC29XSjOt8B6ea4jK8lpwjjHr+J4zrfjiXUYUi3qj/cfY/z1oeFPAXinxdNCmnaDqV/bb0R5IofJ/8AH3r2PXvEHwi+DLf6Hc6c18r+TttwsrvXDeJv29tR8N28lv4ftbCGBX2JMY98v5V08tGj8cz5atn2LrUuTK6H/gR6SPhp4P8AhfoZu/G2mpp0XyY8++y7v+deHeNPHXh251vd4Z8+C1T5HXdu/wDQ68B8ZfFDWPiZ4km1XVLu4vbmV97vM/3P9xKs2Oq3H33l+d64MRjYfBA9/hvJ6s3PGZhU9/8A8lPZo/ig7w+Um7fv2b4X+5Xc+H/ipdfube3dn/6ab9++vA9U8TaDpWgzfYJbpLzZ/rnZPkrw7/hIL23vHuIruVLnf99HrljiJHVmEcFz8nIfoXN8RrpW/eyy2zTPsT5Kuab8UNQ0q53+b9//ANAr4e8F/G3xL4L1K31C0vXupV3/ALm9Pmwv/wAAr1W4/a48VeICYr+x0jyX+7/o7JsrohiIHzNTAqtU5IUlKB9/fDn4xf2js+0bd7f+P16pNBDr9n50Xzvs+4lfmD4e/aQuNH2PcafsT7/+hXH/ALJX0J8Mf2yPDcDw/a9VntXd3TyZ0r1sLmXvn5TxZwHDHQn7GB9JvavBvR9zvTGn8lP4qxPDvxk0Tx9eTWOnyx3syJvd4dn/ALJWxf28nmfxbN9fcYfERrQP4x4jyHEZHW5JB9qSZPvLsqGb95/eoS1SpvL8tP3v3K6vhPi/fqfGVodlQ/ZfMpfss0Fy5MqvDu+Tf/BVh96bNm10/wButzm9lze4JYw+dv8A4H/3qu+X5afxVDb7I2f7qP8Ax1A11LM7p9xP4Ni1jL3pHbHkowFf+5Wva3yvb/3NtZcNr5397ZWJ448b6P8ADfw9NrGtXi2ltF/ff53/ANhKUo8x14KNZT9wu+OPGOmfD3w3eeINTl2Wdun8Lfer87PiN4y8RftHfERLKztZ727urjydP0lP4E/z9+tD4xfGnxH8fvF1np+n2Vx9mebydO0mH597/wDxdfcP7Kv7Mdp8DfD39o6qkF14yvk/0u6T/l3T/nilfJZxmscFS5KfxH7FkGS+z/2isb/7Nf7POmfAHwp5X7m68R33z6nqCJ9//pin+wlexPJ8lHmUzy/Mr8ixWKniPdifow+H/WVFrmtWvh3R7nUL1/ItrdGd3q2kdeC/GvxdLrlxJp1rMv8AZGnv/pbo/wDrZv7n/AK3pz/s/D88x06Xtp8h5J418WXHirWNSvbjdBNfPvSN/wCBP4ErjP3Un8DI/wDsV0OpSJO+5/3b/wCwlVodH8x/kdp0f56+CxGK9tW55H32EpexhykP+s2fd/4HT61U8Pv9z7m/++9Vry1+y/6ra9Z8x3lbz0/vv/1zp7zfOifff++lFtYyyRpvRfn+5R5D2rv/AOOb/wCCsJVTsjS9wspqTxzbN+xP4Pnq/Z6wn/LVGd0f7++uSuZPI2b9z/8AAKrJqT/7iI/9+o+MOXkPUbbUnj+fzd6fwO9c9rfiCJ79ETc6J9/ZXMQ+IH2vb+ayJ9z5KrfavLfYn3/9ymaG3c3zz/c/g/jp8Mn3JZYmdP8Ac+/WVbT+QiRfwff+Spnum2fJK1WQbCT/AHHfbsp95In3/uViQ3XmJ+9dUf8Agp73ybN3mtvf+/VGcYlx5/4PmR/4KZ9q8iH+/vrH/tJPJ2Pueb+P/YrNvNVeRP3X8H+3VmhpJcefqTyvcbIfubN9bafu/k835P8AbSuM02+eS8877/8AwCt5Lp5H+eoOevHlN5Lr/bq55iQJ/FWCl95mz+CrPnS7/n+5Qc0ZH17ueFPk+R6+M/2zP2LbXx4l54z8D28FlrcSedfaf9xLv/bT/br63tb7y3SLYyO/30d99WUvotr/AL1YJv7j1/W/LKB/J+HxXsZ+4fjf8Bfj/wCMv2bPFFzPoUuxHfZfaLe/6mX/AH6/Wn9nb9rTwX+0NpcP9n3C6Z4iVN1xotzN++T/AHf79eIftEfsK+GvjJNNrHhi4t/Dfi5vneTZvtpv9+vz38cfDPxx+z34qSLxBpt5oOpW774b2B/3L/7aTVxVaMJ+9A+4weO54e+fud4g8G6L4utfs+taTZ6lF/cvIUlryDWv2MfhnqjmWy0Wbw9Ju379HupbY/8AfI4r4h+C/wDwUq8beC9NttP8W2UXi6xi+T7a83k3Oz/fr7I+HP7enwm+IUK+brb+Hrv+O21Ndh/77WuKMq1L4TvnRw1b40U9X/ZI8R2sf/FMfFnxHpyfwWuobLtK5y+/Z5+PFj/x5eOPD+rRf8872z2f+yV9T6D4w0TxNapcaPq9jqVs38drcI9bXP8AtVvHMMRD7Rx1cmwNb4oHxL/woX9oWOZz/aHg26/233//ABFMuf2Z/wBoPVE/5HfwrpG7+O1tHf8A9kr7eptdP9r4v+Y5f9Xsv/kPirT/ANin4nX0bxa58Ypltn++NOtPv/nXT+Ff+Cd/w50rUkvfEVxqPjK5/wCeOqTbIf8AvhK9i+JH7Q3gT4U2rP4g8RWsE3/PtC3mzN+C18KfHD/gp/qGsQ3mmfD+yl0hP+ghN88zf/EVH1rF4n7Z008FhMN8ED6u+N37QPw//ZT8ImztLaxtdR8r/RNFsIlT/vsJX5JfHL4yeJfjRrH9t+K9QW6dH328Oz7if3KwZtU8UfFjxPDb+bea9rWoTbIoXfe7u9fZnwV/Y2sPAGm/2n42tLDXtcmh+bTLpN6Wn+5XZhcFOtPlZ5eaZzhMthz1JHq/7APwv+Hnwa8HQ+NdX8VaHdeNNetk3/8AEwh2WNv/AM8U/wBv+/X1FqP7Snw00vibxppO/wD6Y3Hnf+gV892HhvR9NhT+z/Cmg2VsifJ5OnQ76v8A2H7DND5Wn2Fkn8bx2MP/AMRXf/YP94/O8R4lUqekIHrNz+158NY/+PfWri9/69dPmf8A9krmrz9tzw5G+zT/AA14q1R/9jTtlcX/AG5rULvvvZX/ANxNmyprzWNQhjhlS4bznT+N/uV1xyCnH4jx6vidP7ETZuv22PMhf7P8MvF7zf3HtNlfPWp/EjUPFX7QGpalqHh298MW+s6b9nitbr78rJ/HXsTeJr+PZ9rnl3zf885fnSvLfjdp8ul6dpvi62Tfe6Zfp5uz7nlvsr1sBl1PB1ec8rHcUy4gpfVakPiNeHZO/wB+lmkS1X72xP8AbotbiK6cy2+3yX+dK6rwTpOiXkjza5fRadEzf8fF06J9z+De9fW4ivHDU/ayPxbCYGWMxf1ZHKW3+nfuoUlmf/YSr9no97fSJEm2Hf8Awb/n2f7le/eBfDPgHxBm1s9a/wCEgnt0+aNrnnb/ALqbd1L8QPHVr8L7saN4Q8L6fdaq0PnO00qWltAn3PnevkKvEU5S9nQpn7RgfDvDU4fWcbX9w4zwR8BdQ1OO2ur8RrA4+aaZPn/4AldZafFj4afCvXv+EdS/a61NVb7VNawm6+zf9dnT7lZc37RrSeDLuz1KybTvFXk+T5Nqrvbu7/xRPXg0dj9ld0hi+xW3nfwf8tt/9/8Av1xUsHjc2nL61LkifQ4vNsk4ShD6hHnmetfGzxxo/ijxR4UuvDur2eqRypcQ3CQvvbydm93rzW3ESo/7po0/g3/fSqltYxw3UVxFFBBN5v30i8qtO43ov+w1fXZfgfqNL2PMfhnE2ff27ivb8vKVppIvOeJN3k/7dULyT/l3Xcn9/fXafDrwpaeL9Z+xXUvl7zvTb/sfPsp/xg8A2/gnWrdoJZJba+V/KiZ/uOn3/wDgGKccxowxP1UrD8PYmeC/tD7B8b/trQrDrXhR0i/fPpMO/Y9fLGoSfZX/ANv7nyV9aftrWv2PVPBybmfdpKfOn8f36+Ub/fIk39xK/Ns+/i6H9X8Ef8iuBlbHk2fe+/8A366rTZv3P8SbK5jy/M2ffT+5XT20aWqJ/G718kfpJDqtrstneL5P7/mfx1W02D7VcpF8zo//AH3Vy/n/AOJa7/8AslTeC50g1aF5Yt6Oj1y1ZckD1svpe2rQgfTn7M/wk+yaxDqt3byu/wB/50/74evra+uoLe32bG/4HXB/Bn7VD4Ps4ppfP+Tej7K3PEMjNM8ybvk+RK8uP85+64PCxp8lOBm6xutF+1Jt/wBuvNNW+IksF19nW8W1V/uV0msa5cfZ3ifaif7FeY6xp2+Z5ktW850+TY9Zyq8h+lZXg4T/AIxW1XxdLdff2p8/3/79YNzdfapvkRbp/uJ89Yl5Y3UbfvYmTY/3NlZsOpNo7/2hv2P/AAfP9yvPlVPvJ0qWGo88D6y+HWg6B8EtLm8W+KZbW/1IwZWFbff5fsn+1XiHx4/ar1n4jaobOO6vNH0eNNkVtavsrzPWPjF4q8RWv2K41h/s3+58/wD33XnepKv2qaT5nf8Aj312/XZwhyQPxmtlqrYl4rE+/I176+8/zvsv7hH+5/tvWD+9WT97u/4HVGS6+dE3NsWuv0SC3ns/9I+ff/crilLn9+Z6WH/eT5IGXp+oPD8g+Ra2v7S8hPkf59lWX8PxXTp5SMlVpPDLpv3v8lcPxH01OVWjS5DNvJHmh5ZXfZ8jpXMXMv75/wDarp101POmVdz7PuVm3Ol/vt33635j5/FYedRkNn+8+SuhjsUnT5JaNH8ORals3vserl/pSWs37rc8K/3KOY9DC4WcPjIYYJoJv3r/APj9WfMSH/Wy7E/26Z5FxPC/ybE/v7KoXGlXs7fcZ/7lRGZtXpn1v+xD4qex8RalKu2aFNiJX6F7LfXLBLi0TZN/cevzB/Ztku9AmeJ0eDe+/wCSvsPw9441O12Pb3dxvX+NK+oyvGTgfh3G/CFLNPe5D2OGxeN3d9z/AOxT5rd/k+7/AMDrx/Xv2iPEHhz57rw/b68n3/Mjf7O6JXHah/wUD8H6VeTW+peEtZtdn9xkevtaWMjWP5GzTg3E5fO0oH0LcQP/ALVJ5O0/7bV81XH/AAUU8Af8svD+t/8AA9iVk6r/AMFHvC8a/wDEv8H6pdf7U0uyvR55nxv9g1pT90+qV3xr/E71Fd3Vro9m93qEsFhbfxTXEuxK+AvGH/BQLx7rHyaFp9h4ehf7nyedNXhXiz4jeK/GOy48R+ILzVHh+f8A0p65p4ylD7R6eF4Wr1p++ffvxU/bM8IeD4ZrTw0V8Q6wnycf6mJ6+WbdPiF+1V8Qkit4pdX1Jvv7P+POxT/2SvW/2e/+CeV/4mt7HxF8QNT/ALPsbhUuIdP0990zp/Bvf+CvvTwP8P8Aw58N9HTSvDekWukWP/PO1hxu/wB9/wCKvkcfnyhHloH6Rl3D9HC+9I8p/Zv/AGUfD3wJsU1K5aLW/F8w/fatIn+q/wBiH/Yr3V5v9uoby68uqdtI0j1+I5pxB7TEexPtoUrQNJP3lWUjplvHWD468aQ+C9L89omuryX5LWzRvnmf/wCJr6vA4Tko+2mYy9+fJA5/4uePz4XsF0+wl2ateo+yT/n3T+/XzFreuJGiWkW77Nb11XizULu6mmvdSZJtSuPnuHf/ANAT/YSuDvP3++L7lfIZxj/bS5IH1+W4Lk9+YQ3T3UP3Fer9tqSQJsldU2fcesR43sU+TdHv+/UNtJLJ++fc9fMn0fsoHfw6ok+x38r/AGNibKJvs98/zxKif7D1yqf990/zH37/AJ3T+NHrSMjSFMv3+y1Z0T/x/wDjqhc337l/uu7/AOxReTyyb9+3fWI8jxv/AApsrM9eHJKBM8iSP89YN9+7f+4lXLiR45k37nqneXT3T/vU2f7iVYcsCa2tEj/eulTTT2vnbndUeqaXf/oH36rSWvns7xO2/wDj31vynLKJqtdW8f3HV/8AcqHUJ/k2Juf/AHKhs7FLVNn+3Q8kUcf737lXykRK39sSxp+6+R2pn9pSyJsdP3z/ACb0p6SRSP8AuXV/79Fr/rHoNfcLPly/cehLFJN+3c9MSd5N/wA6vT4X8v8AdPLs/j2VZzSkTJaxQIibPnqy8nz7P46Y8n8dVvP8v9799P7lQcVWqX7O6Tf9/Z/crVXdHGmybelY/l+ZvdEXZV+382CHYn3P4N9M5z2zwL8Q4dct1ddNvJnt32X1q/yPYzf7aV6XZ6kt1G8sW3bv/wBTN9//AHK8A8WeAtb0WH7VdabrHh/VUR0/4SC12XNts/uXOz53T/gFaHwp+JmpatqX9law1nZalabN6Ruk0Lwv9ya2/wBh6/sitGlW96nM/jTBPFwhbEQ5ZHtlzdJ5M0v+jpDs+fY/zpUL2+j+NNHfStasYtes5fvpqFukyOlY95q1razeTFKs82zZ8/8AHT4dUlSFItPSWH7/APqX+5XNVofurntYCrOdXkPmr9oD/gnn4Vj8P634i8C3F/oN5a273L6Fs+0W1xs/uf3K+XNV/Yp+LelaUmqxeH4rqw+zpc74Zv4Hr9RNK8QXab4r1Fn/AIPv1Q0rzdK+2aY7y3umzb/kd/4Hr5upWP1LD4OfJ75+Oc114l8CTPFK+paJc27/ACb0dK7PQf2nviX4fs/KtPGuqIm/+DUX2V+t3hjwrZal4YfQtdsrPV7Oxf8A0RL23Sb/AEf+5Xzl+2F8Gfh94f8ACWhahpvgvTrQJrNtDqD6fbeTvt/40rswtP6xOMDy8Zio4NXkfHE37cPxdkgeOXxzqkHvHL92uT1z9pz4na//AKO/jLXL12TYv2W5m/8AZK+/LD4V+EtG2Xfh3wjYWtns+SymtPO/4H89atnpVpo9g+t6JoWk6dqtjNvf7Fp0KP5P8e+vellShDnPjqfFkJz9nGB+X0fh/wAcePtbTT7TStb1fVbj7kPku719AfDf9g3xHqEP2vx3qC+D7Z3REs2/fXL19o/FT4ZX+m+I/DHxG8FaJJqkzp9m1ay0uJN9zZzJ99PuVxevfF7SvDk32fxBpXi3REf59+oaX/o1LA0KUn70jjzrNcw9j/s8Bnw1+Ffhr4MTbfCuledczfI+oXX725f/AHP7lWfFXxs8K+HrqaG6uLzULy33pcafplv5zp/wOpNFsG+O0k1j4d1Cey8IWrp/aOtbHR76b/njD/sV9IeEfBuieC9NjttE0e10qFV+SO3T73+/Xp1sZSw/uU4nwmFyjEY/99mEz5i0P9oTwDqmqRWs17qHhyZovnh1qHya6+bx9olnDc3Vxq9rDYJ9y6eX/wAc/wBusr48ata/Hq/u/BlpZQJomk3OzUvEVxEm9Jv+eNt/t1xvhrwLY+H/AAjB4Z1C4g8RaDa332zTLWSL97/28N/wP7ld2FdWtHm5T53N8HlGDl8ZpWvxu8F6rq32dtfSFGf+OJ0R/wDgddtptimsWL3en3cV6m/9zJDNv3pXn8+h6Bct5I8J6J5G/wC7Hb7HrFX4b6FY3rPZahreiW8n+vtLGb5X/wBx69mVGofIVKmU4j3Ye4ei+JNc8N6f/wAhzVLOzdH2J/pHz/8AfCVzuq+J/CPjDwnq2k2XiOwuBcW7Kkc8vkvv/g+/WNp/w58J2sP/ACAo7v7/AO+vrhzM71FffDzwnd7In8OWO3/pk8qf+P761jQma4fHZZhZ6ORB8JtW/trwPYZZfOt28iX/AGNtdeo+z/wRTRN/BMm9KoeHfCmj+FBcRaTavbQzJ8yyS761YbcM3z13fFG0z5LMsXTli51sN8JoWOsalar9piumhuLdP9He1hRJv7//AHxTdQ1bVfEFy91qt2t1fXHyP9l/dJ8n9yovI+X5/uVJHZot1h5f93ZXF9Xown7Xk1NZcRY6eG+q8/uFWaO6ukeJZfkb+D+/RHBLaqnlf3P4Ktw2b/f+5C38e6pHhb7Oi+b+5310cx8/PETqfGzIkXav8X/AKPnut/yL/wB9VfmjXc+3+H56jm3Pv8qL5/n/AIK6IzFGRDa3mo6W3mWVwLaVXWaJ3T7r/wB+sq/hfUNSfVdZ1SfxBqqJsS9vE2eT/sQw1YdhHlfM+ff8u9qdHJ9mjeVreK6RfvfJ8lYSw9KU/bcvvH0uHzTFU6P1bn9w+d/24P8AXeCJfKZ9umbP/H6+TtSjijh3/cevqz9su3+y23ghP+nF/k/4HXynfSeZH/fevzDPv4h/YHA8ufLYGJNvj/2P7m+uqh/1P8P/AACuVffJ/B89dJpsaT7/AJ9iJ89fJn6YPvJPMjdP+B13/wACvhdceP8AxIkUtvLPDD8/yJ8if771yUOjf8JBfw29v5qb3/gSv0B+Cvgmx+HfheGGyiVHmTe/yfO9eRiqv2D9D4by7nl7eR3Oh6HZeGdHhtf4/KTf89c/4q1KKBdkXzvvo1TxA11v+ddi/Inyfcrg9b1K4j/jXZ/feuGU+SB+15fgJznzzMrxJqTXU3lb1REf+5XMalqsuxGii89Kfrd08O/ykXe/9+uPfUng+/Dv/wCub15dWZ+n4XCxhAf4kvnuoXeLcm/+OuD1XyvJd/uJ/cdK6S/unuv42/74rEvPu+Uiq+yuXmN8R/C5Dlf3X8ETPs/grEvLGW+m+T+Ot66k+/8A8sE/v1TWPyJv3W2tOY+PlTjP3JldfDLwr/t1LpenTWr7fnRP9ytu2n/coksvkTU+2/vxbt/8FZ+1ma08LCE+eBsaba/Ju++9Q6lIn3PNb/Yq5Z2v8b7f9+sfUvKkjffuR6y1Pe5eeBD5Hyb/AL9U0tfMm/ijq5+9kjfZFsT/AKaUyH76P9x/9/7lVznL9X982LOxSPZsfYn+3T5o7eR9nyo6VDDdP9ze3/fdP8i4nTfFtTf/ALFM6vZG9bfYoLNPk/g2VlTQxT3Oz76f7FaVha+fbbJd0/yf36fc6HLau8v3Ef8A55pVF0qUOf3z0v4b+IotPh8qX593yfOlelR+PmtP3to0sk3/AI5Xzno+sPY30O792n8fz/wV6Lb3Ev2dJlZU2/P9+uvD1ZwOTH5XRrS5mfQHh3x9LqjQw3W13b/YrL+JH7N9p8RrDzrSK1spnTfv+0bNlZ/w01C1+SWVd7/x7K9k1vVvEv8AY6J4d8NRa06J8nzvvr6fL8Vh6U+fEzP5y48wsqNCcMNA+OZv2GdYksP3vivTYNS3/wDHqiPs2f79aupfsPxaV4bub2Lxhb3U1jbvNdu8L/J/uV7ZbePNd0dnf4gfDrWfDdnv+TVLWHzkT/frY8bSaZrnwo8Yar4f1W11vSvsiQu6P88Pz19zLMstqUJzpTP439pnFPHRhUh7hz37Mf7DfgLxB4B8P+LfFv2zW7/ULf7R/Z/2jZZou99nyJXD/tyfs06F8Oo7DxB4S02HT9Evv9Gu9Pg+4j/30r7P8Aab/wAIp4D8LaPF8iWOmQw/e/2Kt+OvCVp8UPBOqeH74IyXcLJE7r9x/wCB6/mN8a0a2ZTwZ+5UsLKFKEzzr9iX4gS+OP2d/Dy3D+Zf6MX0u43/APTH7n/slfQVfBH7GOoXHwl+NXij4caw7QPqa77eN/8An4h/+wr72Wt6tSc6kv5TWUeUyrj/AFlWbO1omq5Zx/x18dgMv9tmXPMuUvcOe+IHxK0f4a6Ol1ql1HHLL8lvavKiPM3/AAOvnHxL8X9Em1S5utW8S6M+rumzZ9r+S3T+5DXbfETwB4d8efGLWP8AhKNPXV7a00m3+zWsk2xPnd99YT/s3/C+aR1fwVBs/wBu4evt8yzylhv9lmRhvcnznjmsfFrwvfXnlP4l0tHhf/nrWI/xU8Gw/e8QWe/+4j17hcfs6/DK1T/kSrF3/wBvfSJ8CPh1s/5ErSf+AJXzkcZgZnr/ANqTh8J4hD8TPCkifP4jsNn9x5q1f+E08OR/N/asSQ/c/fI6V6p/wo/4dQP8ngzS0/j+46VZufhz4SvrNLS40K1uraFNiQvNNsSn7fBkSzaczxm++LXg3S08qXxBbo7/APTF6ZY/FbwPM/8AyMVrv/269mT4T+BY/n/4Q/SZEX5E86HfV+2+E/gL5P8AijdD3v8A9O9EcVgTaObVTxOb4seDPO/e63Zon8D/AD1m6p8UPCFrsVvEVmm9N/zvX0anwn8Bfcfwfo3/AAO3rH1r4S+Ar5Xll8H6Tdf7D29R9awHOdcc2qnz3J488G/YfN/4SqB3l/1Udc9efEjw0r/JrUG/Z8+zfX0anwa8CTsiXHhqz+RPk2fwVWuPgT8P9/8AyKVhN/12rT61gRf2xVPn6w8aeH77fLFrdr5Kff8AMfZWl/wmHhe12PL4g07Y39y4r2yP4C/D+Rtz+E7B/wDcSr8PwB+H8i/8ifpuz/cp/XMEXLOZnhX/AAsfwhJ+6/4STTn/AO21Q/8ACVeH45nSXxBpez/buEr35PgR8P4H+TwfpqP/ANcap3PwW8BRv8ngzSE/7d66frWCOb+2JngN54+8JWszxf27paf3/Leqb/FDwhao7/2/au/9xK9+m+EPgTe+/wAH6S7/APXulQp8K/BVr88Xg/Rk/wBy3reM8FMP7amfPz/GTwrG+xdYidNn8CPVmz+KnhS62f8AE7igf+Pej/JXvf8AwrnwZ9z/AIRrTX/7Y1Cnw98Gxzb08L6Wj/3/ALPV8+CMZZtOZ4bN8YvBn2x9mu7/APct3+Sj/hc3g+PZ/wATOWdP4/JtHr6Bh8F+HI/+Zf0v/gdolX7bwzo8D/aP7H01Hf7my3Ss6mKwcfsHnSzSqfOafHLwfJN8kuqP/c2WL1tJ8bPCUmx2TV4E/wCwdX0VbWNl/Bp9miJ/B9nStKGC3+4lpb7P+uKVyyx2Eh9gwlmlY+mAqN/tf79fKHxH+F9l4S/aK8DyaUVttOvku5ZrOFPu8fP/AMArL8M/t5aH4XaGw8YTQ6ozJ8mp6E3nb/8ArrD/AAPVrwr8bNM+O/xtttWsWtxoOj6HL5X/AC1mWaZ/+W2z7n3K/o7D0cRRrcsz4HEYrCYzDc0D0K4gitbWZP8AR4Hf7jp/HVb7d5c1z9i2w7PkRK3pLWV9LRLJ1fZ/z2+T5P7lc9cTppd+kV1p8V69xsS3+yv8jv8A3P8AYr6vm54WmfnuHqzo1ueBNo90+pO6JEzzL9/Z/BXVeR9xJUZH/wByuSm0vxnpuseVaaF59g/+p/s+4R0T/f37K6rStSljf7JqFpLBNs+5NXxGKpcs/cP2fLsb7al7xq6fdJavvf53/wBusv4reCR8Ufh1qWk2rra3Nw6eTcv/AMsn3p89an/CPy6x8sXyQ/33/grSm8IxWtn/AMfcrzbP4H+5V4WrOEyMxwsK0Dxy4/Zl8P3Fiia3quva5qv3G1BLt4XT/cRPkRKd4V+BGoeGb2Z9S8W3XiPwxF89vp90myb/AHHmT76V3ct9qGlN/Zmm6ZPr95bpvlm+0eSmz/f/AL9Wv7Svtc0l3Ph/VLZPJf5Lx0h2PXuTxlXk+M+GwuXQ+sfAVNV8VXv2Gay0/ZA6Qv5Kb/7lUfD/AIv1Lxd4bs9SurK1ltriH97Cr7/nrD0rSr2fxPZ3cUsVr9h+d/Of79Pe10/wd4y1LyredH1D/TEh3/cd3+euTBS9tM9HO4+xhyG94es/+Efs3tdP0+3srKRnfZap5KI9dWq/6D95fOZP4K5pLqLzki2M+9/k3vWrbyNNGi/c3fc2V6k46nxEanuWPjfwO1x/wiupb5ZZk/4SG7d03/cff/HWxFGn36p2fhTxnoHxA8eafp3hBvFOgzaj9oSb7dDabHrpLfQvEXk+RcfD97If331yGvv8Hj6UKPIfg3EGT4ueKnUM23j+d2y3/AKZNb/vPnWtdfDvin7q+Bl/331tKG8K+NLqX5fBmmxf7c2r/wDxFdP9pUj5iGSYqbM15Pk/2Kh8+L/ZrdtPDPjeGze1u/DPh94d7Ps/tFxWhb+EfFXybPD3hZP+ul9K/wD7JS/tSn2Nv7BrdznNu1P3nyJTobtN+z5a1/8AhWnjS6eH/RPC0KL99Hlmek/4Vd8R4W/0dPCfzfd+V/kqZZphzSlwviaxQ8lt/wByX+/9ypdNk/fbItr0T/CP4ltcLcRt4UtnhfeiedM2/wD36ZD8Pfiy91I08nhe2R9vyb32J/wDFYSzGjP7Rv8A6pYmPxsv/Z287dEyzf3PJf7n/AKZN5uz/VN8n8b1HN8L/iRersuvE3h+y2/Jvt7b59n9ynTfCbxxfbPN8e6eiOmzdDp/36yWPph/qq/5yNJP3n3F+T5Nn3Khm+78nm7Nr/7FW7f4M+M7eN/K8b6fOmzZvuNMDvVe4+DnjvyXil8cWDxN8mx7Ot45hR5if9V5w15zHkuNknlP+5f/AG6knuDJDui++33N7/x0T/B3xqkaNH4z0HZ8vzvpib6p3fwX+I15/ozeKdBPmfP9sMH76L/c+Suv+0aJpHIPfj++ieAftqXzvYeCvNTy5lhm+T+589fJ15N5cL/Ir19afti/D3xJ4L0vwofEOswa5JMsyfaId9fKM0nkI+z5IXT79fmmdVYVqvPA/rTg+h9XwEIHPeZ+8/266Gw2fJ5W7Y/8Fc9NH5f7r5X/AOAVvabP8/8Acf8Ag318ufolM9d+BvgfUvFXi22uIole2hdP9Kd6+6vk0rRfs7StvRPvvXxD8JfibL4Vv0t/KX7N8nyb/uf7dfWbeIP7a0eG5t90KOm/56+bxUuSqfvXDNOlWoQhA5PxNrEMczxeayJXM/2551l5WzY8X99/u0msSJJv+TZvf7lYM08SPvryqtU/d8HhYQgQ6xO8/wDH8if7dcS+seRM6Im9P+m1WdS1L7+z5E3799c9fSJ53mu7f7Hz1xSke57kDSS+8yT7/wDH/HTNSn8zZs/grES++f8AuPT7m6+R3iqNTzatXn9wzbmNN7pt+7Wa9rcSSPtdf9hN9aU0nn/3UrNvLhINn71d9bR98+XrckB9tpcsbv5r73rStr5NL+f5nSobDUontt3lN/3xWVeXXmTfuvn/AN+o5TWlVjGB3ltqUU6p93/gCUP9k+R3ddn+5XMabA8ezzdybKv+X5cO+X50rHmPYpe9AmeSJ3TZu2J/fSmTf3P/AB+qySeXN/fp73XmbNkS/J9+iJtzD4bp/O8r5Eq/bal++3xff3/JWPDa+Z8+ze71fto0gj/1S73/AL9bG9L3zudEuorX97/5DemX+sS/cTd8/wA+x65i23/I/m/98JWlNJFJDvR1d/4N9RzFyiPSTzJk/jrtrO+eTTUEL79n399cNZwSwQpvi+R//HK6HRb7Tbhn816vnOk9X+FF1/xMoU81nmeb+D+OvvPwHay2OiQ/Js/26+GPgtHbya3bP+6R3f5Nlfffhn5tLh3bmr4/iGrW9jywP548Qan72MDTaTzF2v8AOn9x68I8dfst+GvEOvf21o0svh+5mmR761g/487tP4/3Ne2a14g0rw5Ckuq6ha6dC7fI9zNs3VU0HxVoni5Ll9F1CHUVt3VJWh/hr4ByzOnRvQmfiXLTlL3xs3+s+T5Ks2H3/wC5U01jVaGN43/uV+S/V8Xhcw9vWPS5oTgfK/7Y3hX/AIQP4geDfippiMk1vfQ/a/J/j2f/AGFfX2j6tDrNjbX9q/mWl1Ek0Lr/AHXrlPiN4GsPid4H1Lw/fxI6XUT+U7/wP/A9cX+zL4xi/wCFdQ+GtVnW11vwzK+lXcNy/wA/yfcf/viv6AweMjiaMOQ8+cdD2q4q5b/dSs2OeK6/1U0Un+4++tKEbVr0MqjP6zKZyVfgPE/GcD/8LyvJf4G0OFH/AO/z1qvI/wBxN1Z3iEed8RvEN18vypb267/9yryb9nz7f+AJXyWdShWxspRD7BDfyP5L1lPdpJ8ibv8AbetW4jeS2fZu3v8AcrHf9x/yy31wQlExlzmbczvG7pWU9887/f2f7lbzR/at/wDf/grHfSXjf/7CtJSI1Jkn8z+9vrStpG3In3Nn/j9Q6VpX3Hf50/uVsfZX3fIiv/t150jaJD/HvqG5tXuIXT5Xqz/A/wAlTeQ8ezf/AB1ETo1OetrHy383fvrS+y+fJvenxwP52/Yyf8AqzDAlWV8ZMtqkHyJ9ypkkTZsp6WvmW38Sb/uVQffA+x60jOBHKE2z/c/3HrHm2eZ8tTXPm/f+bZVZv++H/wByumVWBhymbqHWs138z/Y/vpvrVvo/M+59xK5t53+R32vvrrhV9wkPP+X/AG6PM/8AHKip0ezzvn3I9dMZmeppJ+8/uulP+f8Ag+/UNtv+dP4E/wBiriR/PsfbUSkRILaP99sfdHWrDJ8nybt/+5VOH/Xf7lX4Y08v+4j/AMdYSkYHGWfhXQtNv/8AiX+EPDqTb9+97Sup8J6TpWn/ABG8T3+n6bHpc32S0hl+xqkXnfI/8CVU0++iurn7v/fdXNF1CCP4k3OnzSxJJrGlJd2+5/44vkdEr+/MZRhT15T+NeE80xeMqShOZ1XyR2H2dLJX3/O/2V//AByq1joKX1/c/aIv9G2JNshf5/v1qrpXzzbPI+3un33esG8juNH16G6fzU37NqI9cEff9yB+p804HPat8M9Y8Q+ILt9d8S6vc2C7/slvot89ps/+LrK8H+H5YIbm40q91Ky0fT/nm1DVLt3hfZ9/Z/feur1CSLXNAn1y61qCy8KW+97v7Kj/AGh9n30esWLyviFpdtcX1u1toqf6NpPhy1f+P+B5q8nFUITjyxPpctx9XDzPRvhp8TbfVU2fa1uod7ol1/fr1dpIr623xOs9fM15svtYmtdCt5Y9H0H/AEZ5oX+SWb+N/wDcrsPBvxG/s2R7eXds/wBuvlqlKdE/VMLiIYyB6RqVrFps01wl1Pa/aE2PDCibH/2/9+uV/wBHtf8AVRSv/wBNrqZ5n/8AH66r+3LTWLNPuvvrEuY0tEd/4P7lYSq8510sPCE/gMG/1L7LbXjRRK9z5Lomyna1qtxD4seG4RZksdPt/Nmf7/nPVGaT7VeW0X3IXdEeobP954t8Yahd7YN+o7P3339iJsr1Mr+M+U4ih+6Ok8yLzrZIoln85P7myprC+XzpkbZ8j7NkP30pn2qVUh8qWCff9/elV9U1SPw7oN5rE0rfZrVHuZURP7lfSSPzH4DzPT77yfGHxHuLe6Z4UvoYfJ3/AHH2Jvoudaln2/vVkRfn+dKy/hRZTQ/D1NWvvn1LxHcTaxcP/v8A3E/74rQvNnOz5F/2Fr6PAwjye8fgPGGOrfWfcmZ39ovG3m/x/wAFWbbUriC5+Xds2VTaF5H/AIUT+H5KZDavJ8g+RPv/AHa9v2cD83jjK/8AOXF1SWZfsu1tn+3VyHVZYYfKd6rPpcs3zxS/P/t1pWPh93ZfNben+3XLP2J6GHljqk/cZt6Vqvl/JXQ2995lc0ml+XKj7m21O915deTVpQnL3D73B43EYaH7425rp6zZp/3275awP7XvfJ82VF+4/wByq/8AaksnzfMiVcMKc+Mzs6Ga+dvvOtUIdS8uZ4vuJWbHJ9q/jbZUM1r/AKRt835/v10RoxPDqZlWn78Dr01ASfx7KqapfJ5f73a71yqT3Udxs3s6P/sVsf675Gep9jySOyOaVq9LkKVxqgh3OrbN3ybNn3qk0rzZJvN+Z3/26huNDST5Jpfkf/x+ui0fTVt49gLO3+3WlWUIw90wwcMRWre+fKH/AAUI/wCRb8H7pd7q7olfBOqyeRMkUXzw1+hH/BRC18nwr4Rbd/y8zfJvr89LmTyN/wDG6JXw2afZkf2DwbzwwXJMx5tm/wDe7kT/ANArYhuPLRPvR76wbmN40T5/krbs4/PRNm3ZXz5+jROz8K3CSXltslZPk+dHf5K+2PB9q8nhWz82X/lj8/yV8Z/DSCK68YWEUsW+FP4ESvti51jy9Fh+yRf8svkR3+RK+Xx8v3p++cF0n7DnicB4mjeF33p/ueXXmmpX0sn3N1dz4iupZ0/j3/x7PuV51qUabN+/5K8Sqf0NhY8tIxNVnuJH+/s/v76x3uvL+8jvVy6837R8/wA9ULzZ/f3/AO/XKKrKZT8z+59/+Or8Mj/J93Z/t1iXM/2WZPk3pVzStY/ffvdu/wDuVvy8x81iMfDDT98fN+4+fev/AAOsT59Smd/vw/7ldnNaxSW290X/AIGlUJpPL+5EuxP4NldVKJ8vi80pTn7xiXH7mz+Tcn+/VCzk2TO3zPWxNqtv9z5dlWbOOLzt/wB99nyPso5PfKqY+jGHNCZc0qH503/PvT5N9b0ljFPbP5u16oJJ9lREdPM/36mfUvk+f7n+x/HXFKPJM+pwGMhWpGC88sk2z7OyU+GF59/33qz5f2qZ33tV+G18ub+JE/j3pUSPVpRKHl3Fij/wI9ENq8iP/f8A9t60r+PzIU2bk/gqh/aKQfcRkf8AuffpHTH3Cykbwfc3PWlbSJ8n3d9Y/wBrePZ/HV+znSd/46DqpSOkhheTf/fT+/VzR/D6Tzf30T56wYZJZJt77kdH2fJ/6HXT6Vqnlum+VkoL+E9K8A/ZbG4TzW2S/f8Akr7x+FOrf2loMP33TZ/HX5y211Lb39tN8zpvSvvH4D6uk+ixw7VjfZXhZrDnpe4finiBheejGsdb4yjluvENhCkMU0KWNz529N/39iJXPWWoL4S8RWF8N32K62WF7tT7n/PF63rab+077Xrr+D7SlnF/uIn/AO3UF/YxXUM0VwnyMjp/wCvk8PL3+SZ/NVfnhM9La3+Ssq8tf96ud+HviCbyf7A1Jib+1iHkzSJ/x92/8D//ABVd66JJXZj8joZhQ9w3pVTnvmjryLxV+yr4N8cePLzxPqUuobrvYZrK1m8qF2Tu9e2TWNQwxvXxGDw+LyyvyHbzc5W8K+EdH8G2CafomnxadZp/BCldBJMkMO59saL/AHqihjrz34z+Jm0jw6mi2Lf8TfXCbGzT/wBDf/gCV+jUav1XD88zil7xxnhi+i1j7frCfP8A2hdzTI+z+Df8ldIn7us3TdLi0ewtrSL50hREq/X5piKvPWnMsJv3iVQm/dzO9XHkqHy/MpwqmEolPyP4/lR6Z9lSR/uNs/26v+X83yJT/L8vZ8lRVqhylaFF/wBl6sv/AMBSn0eX/l64uY3Kyf7n+3R8n9zfT/Lffv3s6f7lPhj/AL+6r5g5Ri7/APcSrNt+7+59yn+W8cKfd+an/wCsq+Y0LNtH/H8uyoby1inf+Hen/j9XLb7nz/JTJo0+d3f/AMcrHmLMqbSvuJ99P9hKx9V03y0/1u/Z/cruYY0jttnyvWDr0cX2X918+z+CtqU4fbM5HAXXlVQe3eNN+xf7/wA9aVzYvvfY/wAlU0vopIfKuPNf5Pk2V6lKRxSKbxp9/wCWoYYE/wCeVWZtkn8bbKuW2lfanh2bk/23SurnI1K0Mfz7K3obGKPTd/lfvn/jd6P+EcuIIUl3rJvf7iVc1i1uJHRIot+9PuJRzmZiW1q/9ytjy3kSHf8APsT5Ke+h3drCn3p3/wBirMOm3Hk/cuN/+2lefVq8hHKeew6dcSI7xbkf/cqfV/gnrHivWF8X6FezWvijwgqf2Sm/9zd/Jvmhf/f37K9D0fRbeaNYn3bPufer1bwVZw2umPLF9y4d33u1f31nOPlKHLA/lnw74e5K/tpnmfhjxZp/jzwrDrdv5u9H2SxzW+y5tLhPvwulXpNNt9Yt/wDiYbrWbf8AJXG/Gz4feMbP4uaVrXw51qw0HUtUspft1lqEObbUXh/v7P49r1kaR8WLrwww/wCFjeD9U8O32zY+rQp9usJf+2qb68bC1+aB+rZlgvY1fcOg1r4U6JdTXP7q/ez+R5dPS+dLab59+90qvZ2Om+HfEyS6np906W9v/oN1Zo8yRN8/9z+OrafFHwZqTpFp/jDSXfZv/wCPtE/9DqnffFDwZprXMsuvaXYTb/k2XafP/wCP16EZc8DwuWcJml4YkuIPD2lW7yy2VhDbu7vJEm/7/wDHvrhvGccWmzJd6e9xdIv35nT5KzfGX7SHgLw7bfaP+Ers9XmfZ9nstJT7Rs/4BXn2vftQaBqmpPLB4P8AEUOlPsRL17F9lZ1cLCtA9rLcwrYerA9Z8K+P3tdn735P7m+vS7DxNFfJ/c/36+UbPxNp+pTfaNKl8xH/AIHf50rsLPxddxtvilZNn399fA4iHsZn7Zg60MTDnPe3tYpJk8pPuP8Ax1ch0d47/UtQ1D7LPc3zpNv2fc/g2V51oPiC41LZ5Ttv+T+OvS9H1R50RLu3Z0/vpXXl2IjCXvnhZ3g5YmHLAhs40vryG4idoYf9ivOfjBdW/jTxBpvwyt5by3n1ZPtOpzWv/LK2T+//AL9eyaxY6h9guZfD8VvdakyfufOfYiVyHw2+Ct34L/tXW9YuF1TxZrMu++vd2/ZD/BCn+wlfVRxkJn5VicpxEIfAUdUsEjhFrCvkW1uqJEn+zXMf2SyybV3bK9A8RWL2PzeU71gLZ+dcI3zbP9ivpcLiFyH89Z5k9StiPfgcxcae8LfwslRSfu/u12c2jpP99KrTaOi/eWu+OKifIV8hnD4DK0e38/Z/ceunhtVo02xSDZ8mytSax87/AGFrzsRiPePscryn2dIzZtLaTa2/YtRf2b8/8Nb0Mflp/u1n3WpW9pJ+9lVP996wjVl8J7dXB0oe9Mik0ZJIfub6w9T0VoVP3UrpYdYiePcv3P4ap3l1FdJW9KrOMzzMfgsHWpe4cG9rK8eyJ13/AOw9aXkeY/8ADvp11Yo3+q3I7Js+R6NP0uKORLoxbJtvzV6kqp8NHC8k+Qa9r5cPyfI9Tabs8vesu9KmuZE31Cqts/uVHxxNuWNGRbuJIkj2/Jv/AIN9V9NjuJJvvt/wOq32pJm2ffdP79X7B45Jo8lf7/3qzl7sDsoVfaVoHzx/wUUk/wCLa+F3/jXUXr84tSk/ff79fpL/AMFBv+SX+H7j+BLx/wCOvzU1iRN6J8qf7dfFZl9k/rrhCX+yGbc/vN7/AHErb02TzNiP/GlYN5P5aeS610OlbPs3yIr/ACfx188foh2HgDxN/wAIz4h81vkd/kR0/gr6o8MeNItcT7JLd288zp8iJXxU/wD3x8leqfBbxN9hvH+1orzI6J50z/crxMZhuf3z9Q4VziWGn7A+hPENr9nsd/lM/wDcRP4K8c1ieLyZvKi8iH/Yr3X+0rTxNZ74n2O/8GyvK/E/hmWNHuEfen8Hz/wV89VpH9O5XioVoHm/mfwbGf8A4BUM0H3/AON/7lX5ofLf+L/gFUPP8xNiPseuWUeU9HFR5NSt9h+3OifNsrodE8HW91c/urTe/wDfqz4P8P3HiB9kUW+Z/wCNPuV7T4V8OWmhw/vX2P8Ax/7dbUo85+SZ9j4RmcHN4R8yN/3Sp8n8dYP/AAiMvnPF5Wz/AHK9m1LSkvv+PS7VET+CrlhocVxbJ+6V69Gl7h+aVcZ7Y8B/4VDaXTvL/aDImzZsdPv1ND8MotH2eVcNO/8Af2V7k/hFIHR/l8n+5UN5pSRwv+6X/Y31cpBSrT5jw2/014/9z+/XJXkEsb/vfkf+5sr2PxDYvvdPK+R68016xTf+6+RP40SuWcec+yy3GThMzdN/1j/d+58lbdndJIn+5XK2cbz3H8Xyf3Hq488trv2bUf8A268+cT9bwuK56RZuNS+b+LZ/t1WSSKRN6fIm+q3z3X+tl3/PS+TEvyr93/YrM641TUtvKuv7r/8AAKufYYt/7p/PhrHSN/ki3r/wB6mhn8iP+J/9yg6vazOw8tI4U8n/AHPk/gohjSR3/wBIrBW68t9nmy7Nn8dX4ZIt6Sxfc/jeg0j8R3/ht5f9a+2dE/gd694+GvxAuPDsLyv5sCf7b14z4D0OXVdn8fnfc+T7/wDv17fpvwZuJEhluL3ZD/zxRK87EYqlD3JnxvEOKwUaXJij3v4e+NE1jSofK2vCldbcz/O/zs++vMfDFqmh232eJG2J/crYmvvMfenm/wDfdfFYqUJfAfyzndXDzxH+zG9qkcd4sTLcNbXcT77e5T78T11Hhf4jCaZNM1rbZ6j9yKT/AJY3f+5/t/7FcFbQPdQp9kSV3en/ANh/brbyrvbMj/fhmTfUYXMpYaR89qe5PUfyV4ros+p6F/o+m6/dJaf88blPtap/3389br+KPFH8F1pLpv8Av/YZt/8A6HXVPHUa0+c6DufEXiOy8N6a97ey+TCv/fbt/cWvI7PRdRvfFl54q16Vft80Xk2Nirb/ALDaP/B/vv8Ax1ow2aR6l/aV1Ldavqnz7Lq5/wCWKf7CfwVDrF157+akUu/Z8+968XH4+VQCy915dPTWP+evlJ/t1x811L5mz96+/wDuVC88sf7r7j7/AJ/Mr5Oc/wCU11O28yjzEjrEh3/7VWUjlj3/APxdcUqpUYmr/q/7tCSJJWbDvjf+/v8A9utJI/8AY+Sr5iOUen7ynzbIH+//ALFQ+Xcb9nkrs/v0zy7j/n0bf/sVoPUfVmHZIn8Pyf7FU0juPuPaMlMmjuLd3l+ZP9yrDUuPT1kTZVDzHj3/APoDvUMN4+/+JKvlFzG9DJFGm+n/AG6KsT7d8n/2dMSfzHm/vu9RU90IyOhe6Ty9/wDBVDVbuJId+z56rJJVa8keTYj/AHKw5i5FCbyoU3/+yVlTarp8f+qsld0/jq/eQeZ9z7lYL+V/zy8yvpKUfcOKRsabqtl9pfZEqO/9+tuG+i/5ayrXH2sPmPvStL/WJ8m2t+UjmNuTxBp/+q37P9vZVy2urRvnS4XYn3/nrkptNf8A2XqzYR/L/sP/AAVEvdMzqprqK1heV5dif7FPe+T++z1mp5skPlbP3Kffqby/LrxK/vmkQ0248jZsq7J4g8V6hpaW9ndad4cTH34k+1zf8A+4lRpoDRzb/m/3KuPavBD/AHEr/QGvTpVj+X8pxWMyuEuQ57w74FtNL8TR+JdS1jVvEXiBYnhivNSuPkiR/wC5CnyJXotn/vtsrgLXzY7nzfm2P/fretdVeP8AjrnlheX4D08Pn061XnxJpa94B8JeIIfK1Xw1pN6n/T1ZwvXnGp/sp/CHUrh5ZvAmms7ff2h1r0RNVeerkdc3spwPov7QhiPgOS8P/CHwP4RtEi0Xwxp+mKibFkghQP8A991vTaba2s32iKLyZv8AYetX+E1lahJumRflrSJxYivOEec5HxR4D8L+IrqG4vdHg+2I/wDrIV8rf/v7K8j8QeEf+EV1XypUX7A/3H2V7rNA++obzQbfWIXiuLdXT7mzZ9+pxWDpVoHTk/EOLwuI5Z/Aee+Fb6ytU+V12fwV6FpviaKDZ+9X/crzHXvhHrGmu76JKt7D/wA+r/frj/8AhI7vQ7nytQt5dOm/uTV8fVwdSjsfsuDzbD42Gkj6i03xVFs/hrbt/F0XyI+16+YLDx+kfyP5qQv/AH66Sz8cf6lPmdP9+sI1ZwPQlh4VIH0K1xY3X3xtqBvCNlNJviVC3+xXj9h4x+R/3tdDYeMXj/5as/8Av130sdOB4dfI8JifjgdVdeAbiNP3Uv8A33WbN4Ruo/vxb1/2KmsPHksb/wCtZ4a24fGEM/8ArYf9+vSpZpM+YxXBuDn8EDj/ALC9q373cn++tDf3Pvuld/HqmlXX8Ox/7lE2h6bffd8o13RzGE/jPmKvBs6X8GR50u7fs+aq15pqT/f/APH67uTwWPO82J2rmtc0HUrVd0cCzf369ClioT+E+SxvD+Low9+HMYc1j5cNZJtTt4DYrWvPtEf3tyIv+xRZyW8ifJ/DXrQqHwOKwalPkfulC2saZdaa0Pzb9iV0dvH/ALvy0t5apOmyp9v75f8AZMZ0jiXj/jqtcTSx7Nmz/gddC/h+WsDUNNuLWZ2dFSH/AH69GlWhI+NxmBxGHXPyDfP8xKfHtjaF1Rk20JH58KfI1TfYfMj/AHu35f7lbe4clClV5zwL9vST7V8C7G4+/svnr82L+Tz5t/lfJX6YftzQ/wDGOltcRbf3OoJ9+vzMv4/PRPnVNlfEZr0P654KjP6nDnMqb/O+uh0rfHCj/f8Ak/v/AHK5t5P9J8r7jpXQ6V/BEm6vmtT9NjEfebPJf+P/AIBVbTfED2t4kqI2+rN5H5m/5Pn/ANisf+Pem3+5Wc4nbh6s6M+eB9P/AAN8Ry65Mn2uVbV03/6Kj/JXpfjCx8/Z+6b7mz79fOXwE1xI/FsMW/yE8rY+/wDjSvp/xC9vJpSOm50fYiIlfN4iPJM/png/G+2pQ5zwrXoFgvHT+OubuY/L/up/tvXVeIfKtbh/KTeiP9/ZXMX8n+xvrypSP2aryVqXKe2fBOOGfStnmq+xPnRE+/Xpc2h299s2bk2f3K8Q+BupeXc3kXyo6fIn/A66f4nfFTUPADwy2lv9qh++9d2FjzH8xcURnRxkoHosPguytd+yVkd/vvW3YaOlrD5UTtsrxnwT+0toni7909wtrc79myZK9d0rVYtStt9u6zp/sfwV2y9w+PpFm8RI4U/grm7/AHzpv/j/AIK1dSneTZu27KwbzfI+z7//AACuWR6MTj9b+58m5P8AYrzfWIEktn3xNv3/AN+vVNbgTyXd9rvXAaxH5lt9xU/2Kwh8Z7WHq+6edTWstrM/9yq15H/33/t1q/2q9qv99KxL/wAQRX14/wAjJUVY83vn3+W5p7nJIrfPG+//ANkqZN8f975/9umQ/wCkJ8n36uWcfmfutm//AH3rikfc4WfOPhk8zZv+5VxI/LdH8paZ5ksieV/6G9M+1eW/lfI6Vmepzll9j/7CJ/zzetvw9CnnJv27/v8AzpWDZzxSJ5u//vtK6rR7VJ/9VvRP9yokbxlywPof4G3Vv5yP+6mf+N6+kHgikh/dOyV4J8B/Asu9Lt5VR5vn8n+BP/s6+mYfDMsFmjv+/wBibK+Vxl51T+duOMRGVXkiY+m2rT7/AJ12Vqw6V5jP8n/j9TWem3Hmfuk3p/uV1Wk6HLJ/yy2V5VXAVpn4dExLC1u7VNkX7h/9j+On+RLG/wA/mo/3/nSuwt9Db+5vemXOlPJ9+Fn2V5lXAVPsmxxnmSyTfPuR/wCCrMO/ZsfdWxeeH3kdNkTo9Wbfwy//AC12vt/265vqNYDHeOaP+8lU5v3kP3/n/wBz79d5eab5k2/5t9ULzSnn++n/AI5W0svrVofAWeY3li9r86eaj/x/7FZXl+Y+9/v799d5eaU8aP5sWxNn8Fcreaa/9xU+f76V4tXKcTS+CA+YmsLr7j71/wCAVsJ+8/8A2Kx9N02X5HRPk+46V1Wm6HLNseK3Z93+xXif2biZ1fgOrm9wp21j/f8A4PufJVyGN9/3Gf8A2K218Py/7T1ch0N/J+fbvr1KWUYv+Qz5oGD5f7nZ8zpR5NdJNo7xp8m3fVN7F4/v/JXVLKsT/IRzGUkbyf8AAKf5Hz73/wDH0rbh0rzP4/kqZND8vftXf/vpS/sXEi54HKvYxRo/3v8Ab+SqD6bb/wAbyoldbc6b5f8ABs/365u/83/lltjm/g+Su6hk+IkYykYk37t9m7f/ALaVNbeb/c3w/wB+mQxyyPN+63v/ABvWxDY/cTyvn/8AQKuWR1uYj2pWWD+589Pe1f8A55M6f7lb1npTyffepobWWxmSXZ86v/fp0uH5zmXGqcfdeGdVuo4Tb2U7o39xKoW3hWKSG5839xMnybH+Su7XWNfuvEiWtrE32b78skifIiVuXmpWm57d4lvZkT+Ov0ejwlGeH9w2lE4Oz8I2n2bzUlV32f3KLbwrLPv2bXRP9uu60v8AtObZ9r021tYW/gR/nSqmtaxpem3O2SNd/wDfSuWXCVcPZRmchc+DvM/5a/8AjlM0vw/La74pYv3P8Hz13MMllqSfuZVp8Olv9/5XSvFxXDeLo/YH7KMDm08P/P8AJuj/ANupn8Pyx/ffen+59yuzSz8xf4dlTJpteNHhrF1vsEe4cv5K/wAUsH/fdQS3dhD8k1zbp/vypX4E/wDC0PEcjf8AIbv3R/7l29Qv8Qtdn/1uq3U7/wC3K9f1x9YiflH9iP7J+/J/s2SNv9NtU/7apWWy6Z/0FbVP7n+kJX4NQ+ONYTf/AMTW/eH/AK+KVfGmp/Oj6ncfc/jetI4rlMKvDsKn2T91W1rRbW+RX1fTkdf792lb1nr2jzJ8ur2L/wDbylfgX/wl2obf+QhL/wADp8Pi69gR0+0S7/4HSarliozMaHD88PM/ff8A4SDRY/8AW61YJ/29pUUOueGv+Wuu6Xv/ANu7hr8DX8Y6hPM8r3cu90/v0f8ACTXcbb4ri4R/9+sPaxPXhlMvtwP32k8QeEY/9b4g0jf/ALd7D/jR/wAJV4Sj+74k0f8A8GEX+NfgN/wkFxP967lRPv8A36Z/wkl7H/y+y/3Kn2v947P7Jh/IfvrD4y8FRt5v/CT6Hu/7CEP+NZ2q618NdZUf2hr/AIfutn3PMvoa/BWbxVcSTJ/pdxsT/bpj65cfO/2hk3/3HrH2sDpo5f7P4D9ivG3gv4ZWsL3Wi/EjR9L/AOne61FJoa8e/wCEmt7W8dLfVbPUYUd0S6srjej1+Zr3zyf62X/ge+tjRPHmseH5key1Bn2fcSZ68yvCE/gPocLOrT+M/T6x8aP+5leVd9dVZ+Kn2b/mT/fevz98H/tQywbItVtF2J8j+TXuXg/4zaZ4ghTyr1YHf7m+vJlCcD6GM4TgfWNh4mf7jy1vW3i7zE++rp/t188aV44T/lrtdN/30euk0rxN8+/5dj/cqOcPZHutt4qij/jbZ/v10Nn4m8jZ/pH+5Xhth4ki+R/4/wCOuktvEnmbH+V0q/amfsz2y28Yyx10Nn4ihuvkl2v/AMDrw2w1x5NkvzbK3rPXEj/jXf8A7FbQxE4HPVw8J/GeuXWi2GsQ7dqvurkNY+HsVjau1pEyInz7I0376oWHiaWDZvdt/wDv11Vj44/56xb/APgdevh8fOJ8jjuHMJjPigeK6x8cPAPhG9+z63rkmkS/88b2ymSqrftUfCGN/n8ZQo//AF7zV7frlv4S8aWjW2u6LZ6nC3347y3SavI/E37EXwQ8aSebFoU+izP/AB6RdvbV2/2hznk0uFcPRMm8/a2+C/3G8Wqv+7bzVhah+1f8G5/k/wCEv2Pt+/8AZJq5rxB/wSy8JalvfR/HmuaW7fwXVvDd15r4m/4JT+M7eF30Dx1ompv/AAQ6jYvb/wDoFaQxzgTiuF8PiFyygenzftgfB+1+74oun/3NPd6jt/2y/grHeJLL4gvvk/g+w18c+Pv2G/jT4BZ57vwnPrduozLLpL/aFr581Wxu/D9/c2mpafcaXc/c8m9t3hf/AMfraWaTPMpcFYSE+fkPvH9sP9qT4bfFj4Qw+H/CF3PdXj3yO8b23k7FSvz/AL+Tz9iRbXTfR5nnpvT/ANAqt/rP9hP9tK8yriPbH3mDwEMHDkgQvJv/AI2f/frb0HZ5P8O/+49Y7xp/BurY0eD/AEP+Hf8A79cWp6sSzfx/Mn9+sR/v7P8A0B63n/eOiI7JWC8axzf7FMInT+CdS/sq/huG/cPD86bE+/X054P8eWXiCweG4dd/k7E3/Js/v18l2072r/JFvR/v7K6rSfFUVpMm+Jnh/wBuvJxGH5z7/h7PJ4OfIezeJLGLZN5Xz/3HdK4B4/M+T5vk/wBuu28MX3/CR23yJ+5/26rX/hx4Hff9x6+eqw5D+mMrzSOMo8wz4S3j6b4n8r+O4/j2V7f4n8M2/iPSvs+oIv2Z/v70+/Xz9D/xJ7xLuJ2/cv8Afjr6f8I+V4j0e2l+Z4XT7lXh5e+fm/GWDl7SNc8f0f4Q+EtDvP8ARNHV5nf+N99ewaJYxabbp5USwf7CJV9/DNvB+9SJtlMdPLj+5sSvRPyz2pDeTeZvT79Y9zInybKs391/H/6AlZVzN8/3/wCCuWR1RkUL+NJP7r1wfiS18/8Auv5P9x67O53/AMFY8mlPJM/yfJ/frE7aU+Q8Z8W2P2Wzd/N8t/8AcrgLOSXf86bE/wBuvWvidB9hhdF/1z7Pnry612Tb/uvv/wBilL4D7LKYxn75fSN47b77In8FEOpOjffpkMflq6J89Ps7X5vNl+SuKR+jUZ8hpfbvMTd8yUzz3j/u0yZ4vvfx/wBxEqsn7z5axkevSNvTdk82xfkf+/srs9H1L+zZklTc6Qv9z+/XGafG+z76o9dDYWvnfJvfe/8AfrM9P4IH058K/i9Fobf8esT/ACb/ACXr0PVf26f+EckS0TwjZ3Xyff8Atb18s2d9F4ZsHuH2vMifwP8AJXl3ir4lXepaq/2S0WCF0+fe9epgcLSn7/IfzpxvToTrc8D7hm/4KARSfPF4Htd6f9PD0L/wUO1XTfkl8G2E8P8Acgu3R6+A/wDhOLiR/nit3+T56E8aXfnebLFs3/wI9ez9Son4xyn6Bf8ADxS7kZH/AOEKtf8AwLenv/wUY1Db/wAifYbP+v56/Pr/AITG9g+f5Ud/9d/t0ybxpdx/wL5P+xUfUKP8hZ9//wDDxS++T/iitN/8C3qZP+CjGoSb1i8FWO//AH3r89/+Equ/n2RRJ8+9KmTxjexvvTb/AMDo+oUf5DTl90/QCb/gozqH/Qoafs/25Zd++o/+Himtyf8AMlaX/wCBb1+fr+Mb2RE/1WxP40T79F140vfMf+BH/gSj6lR/kH7OJ99zf8FBr6T7/gXTJnT/AKeJart/wUCu423S/D3SU/3Jnr4MTxjd7HTyvM/ufPUKeNLuD/WxLP8A+yPR9To/yFeziffZ/wCCgV3/ANCHpI/35ZaX/h4dqtp/x7+B9LR/+u01fAb+PLuPznRIv+B1ZtvGN3Im9E/74Ss/7Pw/8gezPvmb/goxrW7/AJEzS5P9y4mpI/8AgpJqom2f8Ihpaf7kstfAieNNTgd9+19/+xTP+EquN33NlX9Vo/yB7M+/H/4KN63J/wAyhpz/ANxt83/xdQ/8PGPEH/QlaImz7/72avgn/hKrvzt8W3/gdM/4SaWNH83dO+z76PR9Wo/yB7E+9n/4KTa7A/8AyJmjf8Aeaq03/BSrxLIybPB+kun+/NXwf/wlV3JbJFs/8fpj+Jrj+DaiJR7Gj/Ib+wifeD/8FIvEsjp/xR+jOjf399H/AA8U8QSQ/wDIpaCn+wiPXw3/AMJdcfZvkt13/wC2/wByof8AhILjej7F+T+DfWnsaP8AIR9XifcK/wDBRDxXP8kXg/w+n++j0N/wUQ8Zf9Cp4f8A9j5Hr4k/4SO6+58vz/3Kv2epahrFzbafp+n3Go3n9yyh853rL2dH+Q1jgeb3z7Mj/wCCinjL/oUvD+//AHXrV8N/t3fEDxbrWlaLYeFPD76rqFwltbwyQzffevl3Rfgx8T9aj86z+HXiOaN/k8z7C6f+h1+gH7PH7POn/BHQf7Q1Dyr3xjdp/pF66f6j/pjDWkKCn7sIG0cHSjE+kbP7RDpsMVx5XnbEe48n7m/+PZWdf30Wlp8kWx6838Wap4i+y/aNJ1L98m/fBN/HXjmm/GnUNV1u8svEfm2s1u+xNj7P++6+nw+D5IExw/IfSGq+NPsumu3+odP7j14/r3jF981xL8+yuY8Q/Fi3k093+V0T7m9/nevOl8R3vir91FLshdNjpXVGnCn8Z1UqB6LpvxGuPO2RXCp/wOu50T40y6a8MV26/P8Ac+evE4dHt7WF33r8n9+vOte8aJaX/wDf2Ps3o9c+I9jM6vq5+kHhfxjaa5M6ROroqb3q/reufZV2Rbfufx18l/s2/FD/AIluq7/+PbztkO967Dxb8RnundPvuifwVx4PCwnP3Dy6+FhCqfhcklPTfH9yofnkT+FKErqPkyb7Un3Pm/4AlTJJVP8A1f8Adp6fu6gfuFlJH/1v9yn+e/z1W8/y6f5lBoTedT0nf++2z/Yqt5iUeY//AACgsPMXf/fp7yf3PuU2k8ygA8zy/wC9T0k/77qF6koLiO8x99Gw0zzP+AVJUAO8x9/39j1fsL67sdktvcSwTf343qgn/A0ejzP7nybKks9d8H/HrW9D2RahLLqNtv8Avo/z17l4V/aF0TWEhS4u7i1m/wCm1fHKT/P/AKren/TSrnyT/f21zypQkdVLESgfovo/jSK+toXiuFnh/vo9dVYeLkjT/W/J/HX5v6D4x1Xw/J5tvqEqOv8Ayxd/kevVPDH7S2qwukWqpFPD/G6J/wCOVxSoHXHEc591aV4ueP8Ae/M7/wCxXT2Hi5/+Wu3fXyR4V+PWhalsf7WqXOz54Xr0XSvHEV8qPFcK6f3N9YSjynZ7kz6Qs/F3n/8ALVa2LPxN/wBNa8B0rxdF8nz/ADv8n+xW9/wlUsaf61Xes/a8g/YHuVt4qeREl3sif79WV8R/9NdjtXidn4qlk+9Kzp/v1sQ+Kn8lP3tONUXsT2az8XXEb70l/wBz560rbxi/l/xPXjkPiDY/+3/fR61bbXH+5v8A4K2jXmR7GJ7HbePJYPvv/wBs6oeJI/B/j62+z+KPDWl6vC33/ttok1eew6r/ALf/AH3T31L5Pv1ccVMxlhYHEeOv+CfPwI8fJNLp9ndeFLyb7kmmXb7Ef/cevnvxx/wSf13S1muvCXxA069tv+eOrwvC/wD45X1q+sPHsTfvf+OmXniCXyXi81tmz+/W9LE/zmc8L7vuH5d+Iv2TfHHhy/mt7h9DeaH7+y+rNj+BHjO1j2JpkU+z7/k30Pz16j+1vfah4f1W21CHzYId77/9yvBIfixrFj8n21nTZ99Hr6WlGlOB89VlVhM6d/g74wg2ebo8v+wiTI9cxeeA9dtZne48P6law/f3vDRD8W9btdksV3K7/wB/+/RbfGbW7V976hLdTf33olQpFxqzMS6glg+R4pYN/wBx3SrkNjeyeT5VpcOjfx7HrY/4W9qd07yzRWs7p8/zw1fvPiol9o/9z/rj8iVhLCwma08ROB0nwu1W70qaa0l+SH+49eqXMdvqW+bzV87/AD9+vn7QfHnn/J9kigm/gdHrK8SeP7jSdV3W7tA6fcRHrxcRlfP8B+n5DxhLL/cnE9vv9HeOF5fJ3v8APsrs/hz8SotDtra0u90D7P7leJ/Df4xW+uP/AGfrd35H9x3f79eha34NluoUurS7V02b/kevnZYedGZ+uyzLBZ/huXnPfv8AhYelT/J9rVH/ANt6xL/xNFdTJFFtnT+OZP8A2Svn7TbG9tX3yyrs/uJXQv8A2rHC/lXcqf7Fae0PyvMsFHBT9yZ6ReeIIoEm3/fT5/v1Qm1Te/ybZHrgLDTdY+R5Ym/4G9dbo+h3GyF3lVIf9hPnrI8iMjSSR55vnrYSxfY/lf8AoFTabY/9Mvv1fuf9Fj+f5NiO9Tym8Kp89/F3zvtU0T7XRK8f+1eX/t/8Dr1r4kSPO9y8Sb/n/fOleLX/AO7uZvvJRGPPA+yy3FexNiHVX+T+OrKak8n3vv8A+xXPQ3Va1j+++bdXLOHIfomFxH1gtp++mf5qv2cK3EyD5vno+wv995fkqzZzRW+/+P8Ag31yyPpqUZQNizg8tP4fOrv9H0e4jhSVIvn2f365LRI0kmSX7+z7mxK7z/hILLw5pXlSys77N+xKiFKdafIc+bY6GDw/Meb+PNSu43e0l+RP/Q64B/N3/wCwn3Pn+5W94k1z+1dSmuk3Im/5KxEk/wBnf/v19jh6XsYH8rZvjZ4nETmMSDy3835N9TeW8f3/AJP99KHkWTZs3O/3KEd596NW582QvI/+zUydKHjSR/v7/wDfqTmsxlb/AIE3/fFJ5f8A9nVzzPLqt5fk/wCt+d/9ytdTb4xnl+X8mzzEqn/q/wD4h6uP9+bYnz0yaH502f8AjlGpcRnmfc/8f/v0yb94+9Pnqz/uIuyhU8zf/fSsjQp+Q7pU0Mf3IdnyJ/cqb/pj8tHkeWib/wCCgCs8b/x095P9yB/46s+XLI7/AHk/36Y8H/AP+ulBQzy08n+LfVby/M+59+r/AJnn/cpjx/OnyN/v1kOJTmj/AM7KZ/vxbN/+3Vl43f8AjZEo/wBZJ8n3P7n9yg01IU+//ElXPL8zZTPL/fb9/wAlXEk8z+D+D+5Sl8JtT+M+m/2L/wBkH/hf14/iXxKjQ+BLGV08lPkfUZv7n+4lfotpHhbwl8I7BLLwx4f0vQ4V/wCfW2/9nrxP9jn4kaZpv7Mvgiysvvq01g+z/ntveuv8f+IEgtZvNdv49/z1pgaca0veNZUpyn7/AMJ3uk+OrvWrm5dNv2a3+R/9+sPWNcijuf8AW73euV+F3iBNS+Hs13F86S3b7N7/ANysrVbqWS8d3ZUT/f8Av19PQw/vDlyQO/02+0/WN9vLudH/AOeb/crxD4ifCu4034oedcSslncQp9nmhT/W1pf8JA8c2+K7VJl/54vXWw/EK01XS/7K8QWqzo/3Lrf88L/36dWM4fARV55nPf8ACnfD91bJ9o+0T/771Qm+Emmab/yD3aD5P3z76ZYeNE+2XNolwsjw1Z1vx5aaPD5t3exQJ/v149WcznjKqclr3w5+1abNFb3dxAj/APPB68H8VfDm98Ip5uxfs38E1fRum+P9K1yR0sruKf8A3Kra3Pb31m8Tw70eubnkd8Ks4fGeY/AfVUtbO/t/NbzvO316dquqpGj/AL3Y7p/HXgKeb4R+Ir2ll/qbh02Q/wB+vUdSku/JeX7PK7onz+TXp4fFQohLkn75+ZN/4D8QWK7rnSb21h/6bW71mtptwv8ArY3Tb/sV+qLwO6f61nf+47/JWPf6HFdfPd2VrPv+T99bpX0cspn/ADn8vUvEGjP46Z+YclpL/dam+W+/bX6WX3w90K6/1vhrSZv7++xSsDVPhB4U1CHyj4W0m3+f5JNuyub+y6p6kOOsH9qB+d7/ALvZv27Kf88m/wDuf7Ffeupfs2eCbq5Tf4e+xb/+eMz1W/4ZJ8PX02y08L3U3+2jzVyTwVWB7eH4pw2J+CEj4W8uj/0OvtHUv2VfDOl3jxXmiap9z7iPWLN+zLoUMm//AIRqVIf7j3D15lefsT67B4r619k+SI43/wBymfPX1on7NmiJ+6/4R/en/Xw9Pf8AZz0TYkKeH4k/v/vnri+uRPV9kfJfl+Z9+hP++K+rk/Zv0f7v9j2+x/v75n+SrP8Awz34a2P/AMSWB9j/APLN/kqfr0AjSPkhI/Men7Gr66/4UD4Pk/5gSu6J8+yZ6rf8KL8Lwff8Pqib/uec9R9epB7I+Tv4/wDY/wB+j+P/AG6+tP8AhR/hREdf+EaiSH+DfM9Qw/A/wps/5AkSf8Del9cgacp8qfPH9/bV9N+9HT5Hf7+96+n/APhR/h+OF3m0S3T+4nnPU0PwP0eNH/4k9q6bN6b3/go+uRD2Z8wQyeZ95/nqyknyff8A+B19M/8ACltH/j0q3R/76Psq5YfBnRI/tMsWiabsdP4030/rUS+U+YIZ5YH/AHT7H/v1saV4x1vQ9j2l2yOn3Eevof8A4URoXkpEmlWbw7KLb4F6F/0B4k+TZsSZ6ylWgX78Tz3w3+0hrFj8moRLdQ/30SvSNH/aI0TVNn2TzYH37H3/ACUXPwB0f5EuNEWB/wCPfTIfgX4c2eVFZN/33XNKUJnXHETiel6P48ivofkuN6V1um+LvufOs6fwbK8rtfBf9jr/AKP5sfyfwfPXQ2Hh/WJHS4tLK4uod+x5kT5E/wB96wlE9CliIfbPUbPxG8j/AH96f79dJba55m/f8/8AuV4zDql3ps3lXFuyf79dDZ+IJZPkd1f/AHKz9+B2S5J/Aerw64/8G3fWxDrn+1sevKIdcSR/v7P9ytiHVfLX90//AAP+5WkZGXKei/bvM+58lVnn+f8Av1yVtqr/AMDumz+P+/Wr9u/20fZW8ZGEonzB+2H4c+1aW8su3zn/ALlfDb79mzfX6QftFWP9q+Fbz+/9ndN9fmzeQeTN5Ty/Oj7Pkr6TDy54HzeKjyTH/aP95E/2Kh8zy/ufJ/v0P+82IlH/AI5XbE5i5DJ/f+T/AIHU3n/ufK3qiff+Ss3+L7/+xT2k+58n/A6sWppQ6wmm79u55qx9SupbqTfLud6f5fmUTR/J/sVAakNn+7f+D/viuns/FWoabCnlXd0ifc2ec9cwkb/x/O/+xV/zH++n7uuWVKE/jO+li62G/gzPQvC/xUl02883UJZZ7b+PZ9+ve/BPjTRPGOyW11CL5/vxzPsr4/8ALT/gdMhuLi1m328rQOj702PXFVwEJnX/AGtiKnxn6L2Fqm/7iu9X0sYv+B/7dfD3hX9ojxr4R2PFqC6hCnybLpN9er6J+2t5CeVqvhfe6fce1m+/XnSy6UTtpZhCfxn0zD5UfybP/H65vxhqsVrbOj/cf7iP/HXlcn7Z3gSS2/daZrjzf88XhT5P/H6868Z/tPWniCb/AETR7r/Y3uiVjLBzO6lj6UDp9ekiunm/dNs2fwfwV4V4/u7T7S8UPyOn9yjW/i3quuO/lbbJH+R0hrjLm6ed98su9/8AbrqwuA5PjOXFZt/z5Jk1i4g2LE6on+3VrT/F01i3zfOtZP8AD/FUL13SwdKZOFz7G4efPCZ6RZ/Fby4dn2BJ0/23qKT4hNPMHSy2f3Pnrz+Gnp/45WH9nUT6D/XXMv5z2bR/jFZaO/8AyB5bqb7ib7jYiVcufF0XiSZ5fmTf/wAsd9eOW0n9/d8lei/B/wCJuofDnxJ9oiSKezm+SZHRPk/77pRwEIe+efjOJsZmHuVZmr/ZWoT/AOq0y/f+D5Ld6P8AhEdb37P7E1R0/wCmdpNX358OvjvF40s4f7H/AH9zsTfHNXcvqvj2fZ/xL2SF/wCNNOSspSq/yHHQwsK0/fmfmbZ+GdV85LdPD+pTvv8A+fSatVPAHiC3uXiuvC+so6ff/wBBev0OvLHxnYw77iW6g/3NJRKZD4m12x3pLcXF0/8A02h+euWVScPsH0lDIKdb4KkT85bzw5rFi/mzaJqSW3/PZ7SbZVbyJY9/+j3Cf7bwvX6O3OsahPslltGd9/33t6H1K4n+T7ErzP8A9Ma5JYzkPQpcM0vtzPzcf5N/7pv++KrPP/z1RvJ/3K/SPyLjdvuNPtX/AL++FKPLt5/+Yfprp/ce3R6wjj5Fy4dw0P8Al4fm+8EWzf5sTo/+3T/MijT/AFqu/wDBsev0O/4QvwlNv/4prRvn++6WNWYfCPg+1R0/4RfS0h/v/Yav6+eTVyjDw/5eH5vw+VHHs83fvp/yWtzv+XY9foo9r4Hk/wBVo+mwf7Dw29ZUmh6FPM+zRNLun+58kKPRHGHzuKw/J8B8DQ+VI334n3/fqbyItnzy7H/uV+kHhXw/4a8yZL3wfpP3Pkd7RK3n0fwPB/zK+lv/ALljXFVzGcJlUqMJn5g3U8VwyN9oV6f50Uf333/3K/Tv+x/B/wD0J+kv/wBuMNPeDwpaw/uvA+lzv/B+5RKiOZTl9k0lSpQPy48xfvxSxff+envIiTbIvn/2K/Uq2sfB86ebL4C0uB/7n2dKme+8JaUj/wDFJaNAn+xpaPWn16oLlpn5Xvskd9kMs7/c2JC9db4Z+DfjrxnNef2H4I17V/8Ar3sX+T/gb1+mWm/FDRdN/wBVpXkf9eWkolXJvjNF9+3u79/+2NYSzKrH7Icp+Zutfs9/Ejwzao+seAvEFl/00+wu/wD6BXMTeHNVtf8AmD6zBs+f57Gav1r/AOFqa1bw+a1jPqib/wDlnV+z8aa3qUO+WyexT/ptFSlmUo/GaUqTkfD37Eusf294ifwVqvm2thC76xC7p5L7/wC5X0n8VL60kW//ANL2Jvf5N9er2MmlXF5bXuoWtg9zFv2b4fuVj+LY/C98/my2mmvv+f54a9TL80hR9+Z1S55S5Dx/4R+PNP8A7B1vw/byqlzbzedCnnf65H/uV5v8V/ihe+Eb9Ik0/wA93h3o7zV6pqXg7w5Pqqahby2dlMj/ACPa/JXK/EL4ZeHPF1v5WoXGpXvz70+y2/3K9unnlKMzGWHnOZ85P8XvGF1c/Z4tQt7Wab7iQ29er6JrF7Nawy3ErPc7N83z/JvrH/4UL4c0Ob+0NMsvFV7efJ8829EqFtL8a6VqUNxoXheW6+f7+oW/yP8A79YYrPKX2JnoUqPMVrnx/LB4nuYon3vD9+N/kqhr2sPrG/UPtdr8n/LO6uNkyV0niK7+JviaFItT8KaG/wDc/wCJWnyf8Drg3+GXiuO583+wrDzvv/Pab9leDHNIT9/nNfqp0Pgm+t9Vm+0f2nZw7P4Em+et7xB8RtM0r/XXSumz5/JevPX+EnivUkfZplvav/fhhqzpvwT8Wx+T9oSJ0R/vpDWMs2gOWD5/iOAs/i1LqnxIhu/7NvE0q3uPkf5/n/26+yfB+h+H/Gmjpdy6hdXqXH3ES7eHZ/wCvJbbQ/iro8z2mlS2/wBm/wBu0R3/APH60vD3w9+KsE01xLcRP53z/PDs2f8AfFbUs2hze8cuKwfue4etJdaJ5f8AyD9WT5/49OmepvsOn6lD5UVvqXy/x/2TNXkWn/tZeLfkZNVldNn+srbh/bA8RyfP/aFwif3HSvpf9a6p+Hf8Q0wZ39z4dt/neJNZeH/ni+nTVc0rwBez7PtGnywJs2fPb/JXAJ+1frckyebcNP8A3N77Ks/8NPalH8nmy7P9+olxXORvS8NsNCfOe2f2Ho+h/PpXg+W9m/57Xu/56oa3feO9SRIotMa1h/5Ypa29ePyftPa3In7q9Z9/996Yn7TXiCN32Ssn+5NXnVeIJzPrcLwrh8N8EDtpvB3iid0eXSrp3/j31Qm+Feu3Tv5uiSvv/vpXNv8AtUeIIP8AW73R/wDbpj/tQ6hHD8kv/ofyV5/9qRqfGez/AGX7PY6f/hTup7XSXR5f9vYnz0f8KT1j/oFXX/A65iH9qjW5ESV5fv8A993+SrMP7V+t/wDAP9+svr1I2+oTOk/4Utqs7/8AIH8tP499Q/8ACmdQh3xf2Urp/uVgv+1RrG5/Nl2P/sO9Wbf9rrVfsz7NPs7pE/5+t9OOMpSD6hM6H/hRd7PDs/sqVHf/AJ4w/wDs9P8A+FEXvyf8S9nRP+mNYn/DYOobN/8AYlh8/wDsTf8AxdVpv2stbut//Evtd/8Asb0oljqECPqE5nVQ/AW4/wBb/ZTb/wCD5Kuf8KFvZE/5BUT/APbF64D/AIao8QSf8w+3qzD+1DrEj/PY2dqj/wDPPe9H9o0A/s6qdsn7PWq7Pk0RXT/bhp8PwB1COR0/syJH3/xwvXATftPeIJ9/77yH/wBh3oh/aI8R3H/LXzP9/wDgrP8AtSkX/Z1WB6LD8AdT+5/ZUTp/1xo/4ULex7/O0dYPkrzdP2iddh2fZ5V2fx7Hpn/DQXiOebykvZUd/wC49af2pSCOAqnoqfAu4n/1WnrvSr6fAfU4/v2mz/cSvK3+OHiB/v3H2p/9h6sp8afEEiJslZE/jrCWaUjSOAmeo/8ACiNTk+5p++ZPk3zfx0//AIUXqr/8u9uj/wC3CnyV5d/wubW/v/a2dP8AboT44eII0/1rI6fwb/uVH9rUg/s2Z6j/AMKI1WRE2RRf7cf2dK2/D3wv13w5Z3lpFttba7/13yfI/wDwCvDf+F9eK5/+Xv7lXNP+M3iWfY73v2WZPv8AyffojnFKIf2dM9U1X4C2WpK++KCNN9cfqv7KeoR75dH1De7/APLrN9ysr/hc3iOT5P7Qb/fdKLn4seJfJ3y3q/8AA02VEs4pTOmGDqwOM8T+C/EvgN/+JxpUuz/n6h/fJVCz1j5Pv+Xs/wBuu5vPi9rt0j2Pmyvv/uP8lcZqWm/2k/m/8esyfx0f2nTOiFCf2zYttY8xE+dv9itWHUvL+/trgP8ASLGbyvlnT/YSr9trHn/f3JXq0sRCZnKBZ+Jf+leGLn5Pn2V+b/jOx/s3xDeJsVEd3fZ/cr9EdbvvtGmzRffd0+TfXwT8WoYoPFX8W/50R/79fT4CfuHz2Oj7xxiyeX/uUz/WUJIsf+xT/MSvYPI1BI6PL/ff30o3n1apkjqg1GJ+43/d/wB9KPP/AO+6PL8z+NqZ/wCh1Iak3l/3KmT+/vRKp+Zsqz5nybPl3/7FAx//AG1/74qs/wD3w9TJOn+y/wDwOjy09aBalN43j+b7lNq88e/+9sSqc0ab/k+5QERiUx+tHl/PR5f+389QaB/B/fo8tJPv0eXR5dLUQJJ5dM8x3p7x+XT/AJI6YDE61MkdVvM/4BU39ylqXzD0k+/sqyk9U0qymyN/4aZB6R4P+IV7o80LWlw0E0P8D/cevpn4XfFv/hPLm2tP7T/s683/ACO9w6b6+J0nfZsR2T/2ermlarcaVeQ3ETsjo+/79aRmLmkfrLYfDn4q3Vn/AKJ4rtXhdPuJrLw/JXT3P/C2oPB9notpoKT3kLp5uof2zC/nV8SfBD9pa7k8m31O4benyb9++vpa28Yy30PmpKj/AO2j18rj61aifRYWUpe7BnbX1j8ULpXWHw0rp/0++IoU/wDQN9Yj/DP4wX3z/wBn+F7J/wCDztTd/wD0CsT/AIS7UN+/zf8AgdTf8JpdxzeV9taD/gFfLyx3Oe7CVb+cuTfBP4t3j/P4l8JaX/16wvL/AOhvVZ/2bfihfb3u/iXa2qP/AM+VpCn/AKHUL+ONVuPnS7VE/wByhPFuq7/+Pjf/AL9eXPFchfNVmWf+GSfEt5/x9/EjVJ0/2LhE/wDQKtJ+x7Y/8vGsale/39+rVmf8JprEf/Lwv+46VZk8cax8/wC9V6w+sf3jSMZm3D+xx4SjZPN0+3nf+Dzr5/nrpNB/Z30Tw480tlpVvau/8aXdeaQ+PNQ3/Nt30TeP9V/56xI/+5Wf1j+8RKlM9s/4VXZbPuRf3/8Aj+p//Cr7ff8A61oN/wDfu68N/wCFjax/z1i/4AlPm8ean/yydkT+Pf8APvrT61Aw+qnt6fCdJP8Al7l/7/JUNx8JWR/+Qq6f9dJYa8Wh+IWq7/8AWxP/AL9H/Cwtbkf53g2J/sVpHGQD6rM9sX4T3Hl/utbtU/74o/4VPfR/J/bemv8A79eJ/wDCwtb/AIJlR/76VC/xG8Su/wAmoKj/AN/yauOMpkfVZnvFv8M9Yt4XRNd0v/gbUP8ADPW76/R4vFFnCifwWqfcrw3/AITzXZPv6gz/APbFKuJ8SvEEf+qvfk/g/cpUSxUJhHDzPe0+Htx8iXHijz/+uPkpsqxN8N7GbZ9o1Waf++76hsrwVPiNrsiPvu4nf+/9nShPHmsf8/cUez/pilRz0pByVoH0FD8NfD//AC1is50/6bXlXv8AhXuiQN/o9lp3+w7vXzlD8Stb2bE1CKP/AH7dKZN8Rtbn/wCXv5Nn8EKJWnPQFyYg+l4fCEMa79mnwJ/vpUdx4SuJP9VqFmif7EtfNP8AwnmseT8mofP/ANcUpifEbxBG/wDx8W6b/k+S3qPaUDT/AGr+Y+jP+EJuvvS6hZ/9/wCnp8PvP/1uoWs//bWvnZPiV4g3/wDH6v8A35qZ/iFrs7+a+oN/wBKy5qBX+1fzHvcPww+R9l3au/8AsXFH/Cs/MjTfcWv++9xXgk3xC12437tQZE3/ACbEqH/hPNd/j1Pf/wAASo5cOLmxn8x9BL8P4Y/+XrT/APv/AE9fAUW9H+0af/wCWvnq58f+ILqHZ9tX5PufuUqt/wAJ/wCINnz6g3/AEq/Z0Bc2MPo1Ph7FI/yy2c8P+xd1q23gS0jT/j9s0f8A2Jq+Zk8ea3Iib9QbfUz+ONb/AOfu33/9e6UR9hAiX1r+Y+FbH95/7PWr5/zpvdt/+xWJbff2bPv/AN/+CtLzH+dP4K3PWNu2k8z59i1Z+3fwP8m/+NKyrad/kR/371cSTz3T7qJWcijVh2fc/j/26mf++n/fFUPtXl/3f9un+Z5Cb9+//gFTqRqWX/d7PkVH/uUTfvE3bFqt5/8At/7dP89Pn+dkR/ubHo1GWbaP5P3X3P7lCbJN/wDG6fJ9yqySSxzfJu3/AO29TJv+f7+//YrCRRN/rNn8Dp/A9CwJH8j7d/8Av0x5PLTe/wA+/wC/TPLhj++7O/8A0zqAL/8Aq/4fkp/meWlU0jeT5/m/4HT/AC3gTyvv1nqBZ8z7nzsj/wB+mJ+83/x0y2jSTY+/Z/fqb7Om776v/t0agTMn9+pkgTyd+/fvqslu8afvXXf/AHKf88D/AMKb/wC/WYS94s+X5n/TP/gFTQ2ssn3PuVDDdPHI/wDBv/gqzDdJ/tJsqAHrD/Gm1HqaGCWN38p2/wCB/wAdCXSSbP79TQz+W+z5XSoLHpa3G/fvapv3sEyI6b0/v0JO7v8A7FTf+OUAVrmN4H3xfOn+5XQwzxSLDsdUdv7/APBWV88f935KPL2f3aCDeT95/HVPUp/Mttj7t/8Ac2VDDO//ACy3J/fSh98j7/N3vs/jqSxmm3UUH+t3b/8AbrVe4iurZ/KlV0qhDJ8mzYv/AACj/V/cfyH/ANh6WpnIms9kE2+Xb/sfJUOqw+fbTPb7Y5k+f5Ks/PH8ny70pk0fmI8TxfI/9x668PWnCZFWPNA+ZvFv7SV34L8SXOm6rpizps+/C/z14V488XWni7Unu7TzUR/4Jq7/APac8F3djqr6n9lbZ8iO6P8Acrw1P3aV+w5byTo858JjJe+WU/ef3qe8nmf7FMTfJ/8At0te0eYWKmSoaf8A+P1YtSb/AL4qGSP/AMc/8fp6T0//AIBQGpD5H7nfVZv4KufwbEdflej/AFib99ahqU0k8un+e8f3Ks+R5m96rPGkf/7dAah51HmP53z7X/4BTHjffUMf9ysg1LL/ALumf8Dpj/8AA6WgNR3l/f8A79Mbf9z7j0/zH2UeZ/sVnqWH2GWT+D/f+ej7LU3n/I9FaAMSOn7P++KZvarKfcoAh/8AQ6f8n3PuUyj/AHKAB/3aUedTPMo/8coAv2F9LYv5sX3/AL6Oj19RfAf42fbvJ0rUJVgm2ffeb79fKkMb/f2fJWlYSS2v/wBm9c9WjCtDkmXSrTozP0sh8q6hhuLd9m9KYk8Uj/PEtfOXwB+I2q6xNbaPcbtUudj7Pk+dEr6Tm0q4tUR5Ymg3/wB+vzbNMD7GfuH3GDre2hzD4YEkTfF8n/AKh8/99vf76UPO7r5UXyJUPkfOn9+vlJHqlmb+B/mR0/26hhnST7+6n/8ALH53bZ/Hseof9tPk/wCB1mXzD/MSOT+/T/Mi2f6r56h8zy/7yUz/AIFUAQvv3J5VX03yR7/uVTfZH/t/7lMeRJ/46gCzNGkfyfcd6Y8jx/8A7FQzb5If4fn/AI6PPeD+OgCb/c+//H8lM8v5N9M8z5v4Up//AKBQBMn3N9Me+SB/ndd7/wAFQ/wf61qekCb/AOGrAuJdfL/qvkpjal5n/LLyaG3/ADps2JVSrMdS39qen/vbhf4Uqsn7z+P5/wDYSpkkfemxP9ugNQjkljTfU3n/ACf33T5Kf5f/AH3THjfeifM+z++lQWP8x9n8NMTfs+d1+emJG+/f8qVZ8tI//Q6BRIfLff8Afb/Yo+w/ufk3b/7lP8v/AHtn3/nepv46DQh/1Ef8TutH2qWTYmxdn8fz1N5af89ZU/voj0x6OUOYZ/q96fcf/Yp6SPGn8Wz+5UPkPv379/8AwCp6sg+OEn8tP7/+3VyGd/8Ac/246x7Of+OV1fY/8FaX2qL+D7j/ANx6+k9jM5+c2LONPvo7f7e+r8Mnz/xVgpfRb9jyq/8AuPVmzuv33zf6n/frnlRmP2kDeSf/AJZP8nz/ACbKm8xPJ/vpWb5kUj/8AqzDG883+q+T/Yes/ZTD2kCaaOXzkeLaifxp/fqZI97um/7/APcSoXkeSrltPFHGifLv/uVHsphzwBI/LdP40qZIf78rRv8A7dVnukjf+FP9jfUz3SRr8+1EqPZzK9pAm8v9z/cT/bqG2jTZsSpv7jxJ+5+/R8/33/8AQ6x9jMftog8csm/5/Lejy7iPY7o3/A6PPSP+OLf/AB0PdJ/c/wB/fR7GZHtiaGN5PnqaGR/kdPubPuVDDfJJsT91s/8AH6s200U8yJviRPuffqPYzD2wRyPJN+9+5v8Akqy8kvyfx/7FTTRxQJ/C6ffpiTxPD8m196f36j2Mw9pAZ5fl/P8ANs/v1Zh/ef7lMSTzIU+SJP8AgdTeZbx/P5sUCP8Ac/fUvY1CfbQHpa1Z8jy5t/m/8ApieVs+SWJ/9x6s/JH/AMtYkT+Pe9Z+xmP20B/z/J+9XelPfzZH+R6IZIn/ANTKro/8e+pktf49676n2Mxxqh8/+0j1M++P50qHzP32yV13/wC29CXVvP8Aclif/cmo9jMXtYFxJ/MqZJPMTf8ALVBJ4vv+bEif9NHoS6t5Pn823dP+u1HsZh7RF/zP4/mSpv8AgHz/AMFZX26Lzvs6XEW/Z/fp8N0kfyebF/3+qfq8x+1hE0ofufP9+n/6xtn3/wDcrN/tJI9m97d/+21TPdbHT/S4ER/ufvvv0/YzF7WBz3xF8AWvjHQbm03sk0ybPkT79fI2pfs0ePrG/misvDtxqEO/5HjZK+101K3n+5e277Pv7LhKe+pW/wAn+kW/z/8ATZK+jwGY4jBxPKxGFo1j4D1v4M+O9DT/AEvw1eJ/wDf/AOgVyr2r2r+VcRNA/wDzzkTY6V+kz6xayQ+U93Zz239x5kr5g/aT8I6ZG73tp9nS5R/4Jt/yV9jl2bTxE+ScDwMVg4UYe4fOnz1aST+P76P/ALFMT7/z0f8AfVfWnkaj/wDxypaio/1f+3TDUmf7n3KZ5nlvt31N5nmf7b/7CUfx/wALvWoajPn/AL/l094Ek+/t3/7FM8z7m7bsehP9Zv3rQGpD5Hz/ACfc/wBt6ZNB5dXP9Z/deh4/M+/UBqZvl+Y9Hl/J8+7fVzyP7kvz/wC2lMePy/7rv/uVIalby/Mp/kf98U946PL+Ss9Swp8P7x/k276YkfmUf6v+98/399aAP/j3/K9HmeZv/go8mpoY/M+/uT+CgCHzKZ/rKJPv/wD2dMeR46AGf6ynp/t/JVb/AH6m+SNPvt9ys9Rmkkf9x1R/9yvsz4Ffs2fB/wCIXgaHU7vxRe3upP8A67/SPs3kv/uV8W2e+TZFFummf7ibK+ovgb8MpdNRLuXck03+urzsVivYnfhcP7aZ7H8NPgXpnwk8VPcafqH9o/3JnTe+z/fr6i02Sy8TWaWt3FF538CP/HXj/hu1+y20P3f9j/YrrbOby5If4P8Afr5GrV9pPnmfWUqXs4ckCn4n8Fy6PM8sW57b7lcq/wC8T+GvadN8QLdQpZahsk/23rkvG3gBIP8AS9P27P7ifx14mKwvP78DaFU4PzIo/wDVbnqHz0kT7m9/4/ko+y+Q7pv2P/Gm+meQ/wBz5fn/ANuvBq0pwO6HJMY8nmf3qh31ZeD59m9U/wB96he0+4/lM6VgWMT93T0/vv8APU32WX+4v/bSmeRLvf7u/wD36gCt/wAtt1SVL9lf5H2fJ/fSiGHzPvosm3+CgOYg+Sl/9AqbyHkT/wBA2UQ/u3/v1GoDI49lTeW/8G6ntH5n3ItiVM8iR/wbN/8AfraIEPkP8lP8h4/n+V9lPeT7mzdv/wBimJHcTf6pGd/9iggYkfmfP/G9PSP59+zZT3jeNE3/ACb6Z5cvyfxpRKQFn/b/ALn+3RsNCQPs2IjUPB/c+fZ/coiRqWfL/d/w76h/3/8A0OoZI5d+/wCb++/yVN9ll8tPv/8AfFBY99if7dFM8iX/AJ5M9DwJAn3G3vRIIjH2xp9/f/fo30PHL/zyZ/8Acohj89P9igCaHZT/ACIpPv7dlQ/ZX+5UyRvH8n/A6APzlSd5Nnzt/v76m8yWR9+9n/8AZKh8v7m1KspH/wADdK/V5QgfEe2mHmP8nzsj/wCxRJdXck2zzWSH/fqbY/8Avv8A7CVZSN5Pk+ZHrklAr2kxn2i7jhT57h/4Pk/jo8y4/wCesqb/AJH2P9+rKQfI+922U+GDy03v9/79Y8kC/aTBL6X/AJZSyun9ze9H/bVv++/v1Mlqkif3Eq5DapJ9/wCd/wDcqOWBfNMzU3x/IjsiVMk8vybHb/gb/fqzNapv/uJRDa/7O+l7MOaZWjkmn/1ssrv/AL9TJJ8n+tldP9uarNta+Xv+9vf7lWYYPL+/tT5/kqOWAc0ym/myfP8Avf8AgD0eXL8n3t/8Hz1peSm+rMNj/wB90csB87MpJPMk+/vdP/HKYkf+86J/A71tpa/u02bf+B0/7Knk/wB+b++n9+sDO5QffJv+98/39j0eR/01Z/8Ab31fhsZf/ZEq4li+/wDv1FoB7SZjpBNJ8ibvkomtX3/xJ/wOt5NNeD9799/9upktU3/w/wC49HKEpnPPa7/kl/8A2KfNpssn/LJnhrehtfv/ALpvO/j31N9h8v8Ajo5DaMzmIY5f9V8z7P7lTJpryPvd22f79dOli+//AFWxNlD6amx6XKae2OehsfLXyt/z/wB9Ho+wv5Kf30/5Zo9dUlqs+z5Nj/39lPh0dFf77bKkjmOPTTfMfcz/APAHepv7NeeH5EXZ/v11X9lJ87+UsD0Jo8Xz7HVEoI52cwljL/qk3Qf7j09NK8vZv3On/oFdUmjt/wAstqPv/gq5/Y/kJ8n3HelaAc7OMmsfk2RP5LvTP7K+fYiee7/PXbf2b87p8qJ/uUf2H5Hz/Mm//wAcp+4Z80zhprH5P9Vs/wB+qz6Sk837pNn9+vQv7K8t3+T53/gqtNpXkfweQ9V7gHAf2akDp++Z/wDc/wDZ65XxzB9ls3/feelewPpUUkb/ACf7dcZ8SNNi/sF9/wDH8nyV6WAlyVjDER9w+cv7j/x0f7f3Ep9zI/2l6Y/+39+vuNTxdR/nVMkaSVW/1f8At0f6vZWoah/q33fMlWUkTf5v/jmymf6z+D7lMkqoyDUmb7m9P4/npnmfcdE2UQyeXQ8/mfJ/BVhqPST53eh43k+TfTE/1m/fQkj/ADulAaj/AJ5Ef/Y/8fof/gO+meZ/wB3p7/8AfFQGof8AfO//AGKSm/8AfKUz/Wfc+/UhqD/79PST+D7j0ymfP/wOgNSZN/z/AD7Hp7yf7z/8D+/VZN2+pqA1D/Wb02Nv++++oXp/8f8Acdv/AB+n21rLffuk279+xEd655z9wuEeczfMp6fvPv7tldhqXwn8S6bZ/a5dPbydn/LF99aXwl+HP/CRagl1qayrbQv8lrs+/XDPFUuTm5z0aeFq852HwK+HMs95/aF3E6bP4K+sdB02KDyf4ETZsSuS0Sxi02zhii2oibP4P4K7OwkSNvkbzK+Vq1p1pn11GlCjCx3+myJHv+RfkreSP+P5dlcfpupeYn3GRK3rO+/4Hs/jpcoc0joYY629K1Ly1S0uEWeGuehvvMrSs7pI0+apMxnir4EaL4qj/tD+yovO/wBh68Z1v4ZWXhy58q70JYH/ANvfX1X4M1yKT915rQP/AAV2c2k6PrkPlalp8V7C/wDz0rOrl8cT75McV7E+DH8I6J/rf7Pt0/20qF/DOlRyI/2KJ5n/AI3r7J8Sfs2eF9cheXSpZdIufvps+5/3xXifjn4EeJfDP+qRdUh/g8lPnr57FZXXonbSxlKZ45J4f02CZ3itIkd/46E8P6bJ/wAw+J3/AI9lbF1H5HnJL8jp99HqFJH+T+CvnJ88PjPS5YFZPCOj7/8AkH7E/j/fPVz/AIRHQpN//Evt0R/9t6s20nmInzsj1fT93s3/AH/9ip5plcpjv4V0eR9n9nr8n+29H/CJaZJDt+ybE/33rVm/4+fk+5/t0eX5j/7lHNMzMr/hDtKk/wCXTyNif89nom8OWMc29Il/77etj/x+pn/do77G/wCBp9yo5h8pz3/CK6Zs/wCPf/x96hTwjpkb7/s/z/8AXV62/MT/AHKheT5/9io5xFBPDmn/APPov/fb0xPDNlD/AMstn9/Y7/PWwn36P46uMh8sTH/4R+y3/Jb73/33pn/CP6f53+qZH/33rb8zy/8AYqFo/nd6uMplcsTK/se3/gRv+B3D09NHi87/AJeE/wByZ6vv8uzY/wA/8dCQfvvvtRzByxKF1odlG+z96m/+5M9Ph8P2kn8Euz+55z1pJY/P/E6Vc+SN/wCJ6OY05YGUnhmyj+5E0af9dnqZPDmn+Wn+j+Q//Xb79aX+s+RE+Snv/wB+9lHMY8pT/sq02/PEz/3P3z1C+j2kkf72Len8G+Z6ueX/ALP+3RDJ/f8A/HKOYXs4nwH8kcO9H3vVyGmeX5fyVNbbN7/K3/AK/XuY/PB/8f39iVZh/d7E2Ns/26s20CRonyRb/wC+9TJA+7+HZWEpAQrGm9/++9lTJHVzyE2fcZH/ANurPlvJ/d/4GlYcx0FZLTyEfytzpT1tf97f/t1pJa+Q/wAn/of36f5f+xs3/wDj9QWZv2XzPv8Ayf8AXSjyPL/gbZvrbe18yFP3S/cqt5HmSbPm/wC+6z5wKfkf3N2ypktfL+T+OpvL8h/7j/7FTeR5mx9nnun39iUwKfkJv+f7lX4f3j/J8n+3UPkfP+9fen+xV+22f61Pn2f+P0AP+ypJ/d2JVnyPkT5Fd/8Acq5Da+X/ABr/ALiPVxIE3v8AJ8lc4GalikaP/BUyWKSf3dn3K0vI8zYn39n9+rPkJJ8n8FAFD7LFIib0XfT1tYpE+4r1sR6b8+yLbVz7L5b/AMPyVkZxMH7D5fz+V870JYpv3onz10Pl+Z/dp/2X/nrt2f7FLnNJGD9hTen8CP8A3EqzDaeW77tr1sfZfufx1MkH3/kX5/79MDE+wxSf+gVZ+wv/AAbUT/brV/s37n8Gyn/ZaCjKexTf/Hs++n+3T/sKSfJ5W/8A2K2Psn7tPvVNDa7/AO7spc5Jmw2Kf3P++6e+leZsf/gH3K24dN8//ll/v1cSx8z+7sqOYDnv7N8z97t+dP7iUxNNeR/7/wDB9yukexTf/C71M9iibKzA5J7F/wC4qf79M/s35vk+f/frqvsv9/50/wDQ6pvprx/7n+3WuoHMTWP3/u7K5Lx5o8t14bufKRd6/OlenTWPmbP79ZXiGx8vSrnZtf8AuI6V2YWXLVIq/AfCWtweTrE0Uu15v40qhNJ/c2pXW/EvSv7K8STJsZN71x/l/PX6DT+A8IP++aPMo8v7nz/fpn+sqtRaj0k+f/fp/lvUP3P9+pkk/wCB1oGoUbPn+5T6ZVcwah/sU/y6Z81P/wC+qkNQSj/bo+f/AGN9H+roDUPMplHl0/y6A1GJ+8/gZ6herP8A6HUOz/eoFEN//fFP/j+99ymPHT0/d/wL8n9+s5GgJ/v7K7z4N2sUnjaF/l/cw764P+PZXrX7PelpfeKprjyldETZ89eJmlXkw8z1Mtjz1T69s9Nt7rTYbeVFntn/AL6VcttNtLVNlpbxQQ/7lTWe+OzTf8/yVMnz/P8AfevyT61Vj9s++9iYlzpUW/eieW7/AD7NlVoftFr/AK12/wC+K6T7/wDsVT+S3370V/n2VrRzKcJ++P2XMMsNVrpLPVfufPsT/crj5rFNz7Pk/wCAUfbri1fZsZ/9vfX0mHx9KscUqU4HpFnqX8Cbf+B1t22pJ/BtrzHTfECb/ki+euhs9U+5/c/3K7ecwid/Z6q8b/7del+DPH8UEiRXu54dn30rw22unj/9DStiz1V9n8VaRq8hnVpc59M/8Jppnk74pX3/AMabKZ/wmlvO/lSorwv/AH68Es9cf/a+5/HUzal8yfe3/wC/XX9a5zzPYch6d4t+GvhXx5YOkVvbpc/wPXz342+B+seEf3tpu1SzT+59+vTtN8QSwfcldHSuq03xok6fZ73bOn8D7K8zEYKliDtpV50T5Itv3c3+2nyOlWfMfzv4NlfTPjD4SeH/ABjvurLyrK8++72qV4V4z+GWt+GbnfLF9qs/76J9yvlcVldSj8B7dLFQmYLyf/F0Qx1WWNpE+55f9+p68Kd4G0SXzKPMfZ/FTE/4DU3/AH1WZ0FP/gdH/jlMeTy3+f5P+B0y2+//ABf7++s+URPSPvnf/Y/ubKfbWt3fXkNlZW7Xt5cfJDDD/HXuWn/sy2+n6Wl54i8QeTcbN/2e1i/9nr1KGX4jEfAclTEQo7nhTSeWv+5TP4P9+tLxJoaaHqU1pby/aof4HrHeR9/z7XrCVKdGfJM64S5/fHvH5e/+NP7lPsf9d88VVpv3j/8A2FPjneP7n/fFRIZpPv3/ACJRVZ7r5Nn8f+xT4Z/4KxAspJ5f+xT0kf5EqHy0joTb89AuUmufuffXf/cSoY6f5nmf7lQvJ/33VjPhubZIifwI/wDt0y22b/4fnrSm2+T9z59n/fFVrOxSS582Xan9x6/XT80NW22b977k/wBipppHj/u/36uW0EU3/AKZ5CW7b/7lZAEOySZFrVs4Ip0+/v8A996p20CT/P8AM6Vq2Fqmzf8ALXOdURnzyfcdUqZI4t/9+h4Ek/2P+B1NbWvmO/3o6gZN8+xNnyf7lVpI0j3v/wAA+dK0vsv3P3uz/cqtfxp5e+oAzYY/4P8A0Or9tD+5/iR6rWcfmTfwvs+5sroYbXzId+9Uo1A5u5/d3Oz7nyf3/v1c03bv2O/z/wAFM1KPy5qZYbJJk+9v/uUagdDbbN+1P7n3K0kjSRKx7b77/wDfGytKz2bH+9/8RWRnzllI/Mf+5VmGNI9ipT0g8tvv/JT7eNN/8WyolEjmLltB8/8AcSrj2vz1Dbf3NmxEq5/x8f3n/gqS+chS1SnpYvI7/dRKm2P/AHKs29qmze/8dAyH7L/wN/8AYqz9lT/9v+CpoY0jSrMcHyb/AOCgsrfZV/j+d6elr8+x9myriWv+66VZ+ypJ/uUEFNNNf/gCf3KuQ6Um/wCT7n9zZVyG1+T5PuVfSDan996wkLnKEdqkafJR9h+4/wDHWwlqn99qY1i/ybNro/8AfpBzmUlqm/8AhSmPHV+SNI/k+46UJB5fzui/7lAzN8j/AL7pj2vmJ/8AYVsW1qse/wC8lPe1StNRc5z39m1Qv9H8+1dHfe6fwV1sNr++/hRP9+q1/ap/ub/7lbwI5uc+J/j94V/srUku/wB7sd/468ceP5H/AL9fZ/x78IxX3h53+Z99fHlza+Wn8X/A6+7wFXnpHkVY8kzK/wBY/wAiUf6z/bp7/vHemeXXpEah5n/A0qP56kff8lFAak0Mj7/npjx0zzPL+T5qm8ugNRn/AABv+AUQ/c8r+Cnvs8z5N1H8dAahTKfR5dAajPL+epab5f8A33Q6f8DoDUZR/B/v0x6PM8ygUR/l+X/Bvej/AH/nf/fplP8AL/jrORoM+avcv2XZ3/tu8RH2Ps+SvDa9y/Zmj8vxDc74ldPJR9m+vn84/wB1mevlf8c+t7P/AI9k27n/ALm+pkk/74/6aVDDHL9nR/8AY+5T0k8u2/23+Svxee5+hRJvk27/AOCqabJH/vp/Hvp/+r/2H2VDD+7TfWZpyk1z/ubET/bqt5dPmk/74ottk6bHRt/3P9+iE5w+AOXnKyWMVWU+0WKb/NZ3SpvLX5/7lWX2bPn+evawuPnCXvnLVpfyFmw1x45kT5f+BvWxbal5jv8AIyf3PnrkntU877Qm1N/9ynwzy2s2/e+//fr3qWOpTOKVKcDtodcT7m/Y/wDfd60odV8xP9Vs2/3Hrg/tX39n8H36uW2qvsRPuf7ddsJwOWR6FbX37n77VfttWT5Pn2VwcOq+YqbP+B/PVyHUn+d9++tIyM+U9L0/xBLbzJ5UrfJ/crvNF8W2+pJ9nu7Vb1P9v76V4nZ6r/Gj/PsrbsNc8t0+9v8A9h66oy7mMoz+wd54n+Bfh/xcry6fL9iuX/uV454n+DPijwrM/wDon22z/vw16dpvi37JIn71kdP7/wDHXf6V47iutkUu2dP9tK5K+Aw+ILhipwPjaaDy7nyvmgf/AHKf/wAsd9fYeufC/wAJfEKP97aLDcv/AMto/v15h4m/ZR1u13vol7Fdf3EkSvn6+Q1f+XJ2xzGH2z5//db3eX/ge+vW/g9+z3qfxEkTVdSaXSPDv97Zsmu/9z+4lelfCH9mdfD15/a3jBbe6uk/497FG3on+/Xqfijxpb6bbPbxfIn+wlejl2QyjLnxJw4rMvae5RM3Q/Cvgn4V2zLo1japer8j3D/vZn/4HXjXxR8Y6nG80tx5rps+5ClaWq+Jpb64d4n2fP8AwU+5tYvFUP2S4uFgR/8AYr6mdOEKXJRObDx5PfmfOV5fPdXKb9vnbPn+ejR9D1LxFfJa6Xp91q1y38FrDvr6Rsf2b/A3lpd6prF9On/PHzkhrs28UaV4L03+z/DFlZ2FnD9zYn3q+Xjk0q0+esehLMXH3KJ4Db/sw/EK+hSVtMs7J2/gub5Pk/74qzN+y14whh3XGq6Ha/8AXSd6l8Z/Ga4nv/J/tCV5n/uPXAap4/1C+d3+13H/AH3RiMLg8P8AEaUpYut9ooeJPDN74Vv/ALPey2s39x7V/kqhbP5n+/VbW9Slu/J3yt/wOiGf9yn3d9fF4jk5/cPehz8nvml/449PSqENx5jvVmF97/P86Vy84yzUP+s/u1N5nmfIm56h/wBZ9/7lMD4z/wCWP9x3/wBisf5IL/8Av/79dP8A8I/qF1C8tpE06fwVctvhXqsc1tLLvfYm/wC5X7XyM/K+YZY/Z5Id8W5Hen3n/fCf+gVtw+FbuCbbvX7T/c3/AMFE3g7WPnT7O2z++6Vy/VZzNvawMTSo0/g3f366RN/kon9/+/T7b4e6rYoksUUrpN/sVq/8I5cQOlu+77Ts37Nnz0vqdWQSxEDnpp/L+fZv/wB+rNhOkj73/cu/9yrknhnVZ1/dWjPV+w8AaxO6bLKWNE/j2VH1OsEcVEh8xJF2fLsf+N6oarH5D/P89b3/AAiuqx3Lolv9qeF/nhg+d6ZceDtbkT97p9wj/wBzZR9VnH7I/axkc3pskXnO7vseukh+6n3kdKfZ/D3W4/8AU2nyf3NlXF8K6xsfyrG6n8n/AJ4w76PqUxe3icT4qni+4m6BEf53qho98slyifI6V0OsfDnW9Sd/9EurJH+5vhqtpvwr12xm3yxXH3/k3w7NlEcHMft4mqknlw7/AJaH1KKP5vN2f771fvPCOoQ/J+9n/wCvWF3esT/hA9Y1Kb5Ldvv/AH5kesPqtWJcqsJHW20n7n+He9MeSXf/AHKZo/hLVYHdJbS4R/7myrOpeH7uRN6WtxO7/wBxKj6rMz9qXLOTzPvbt9XPP8t9ifu/9isrTfDmtwp89vLB/sbK228P6hOv/HvcQ7P49lR9TrB7WBZhu/Mh/wBar/8AA6uJIkn3H31zd14f1vf/AKOju/8AufcqzYaHrv8ArXiXfs+5WcsLWiX7WB0ifu3qymyR0T55P+B1Qh03UI0/e2ksaf7afcqF/NjTYkVxO/8Ach+ej6rV/lJ9rA6FPv8A+3VmHZH/AHaxLWPUJLZE8q4/4AlaX+kR/wDLKXfUfVaxXtYGxbf7/wDwOrkMfmf/ABFcleeLrLw5D/xNbiKD+4m/563tB1i31ywhu7Tc8M39+sKuHnR+McZc5peX/wB9/fp/8HyOzzPU3l/In99KH/cJXKbmU8G+bfT/ALOlTTSJHs/g30yz/d/x+XVkaj0j8v5aHg/v1N5Dyb/79CRy1pqGpW8vy/nqs9qk77//AGetV7F9n36YkHl/7b1oBwHj/TfM0SbZDvr4M8VWMtrq2pW7xLH/AKQ+xK/R3xDYpJo9z/G+x6+Evi9o6WuvebF9yZN8zv8A36+uymXNA8qv8R5RN+7/ALz0eZ8lTXP3qp7/APvivojIf/H/AH6Z/H/coptAtSX/AHKPk/4B/cemf7+7fRQGo/zPn/i2Ux5KYlD/AH6A1H/LR8+35N9RU7/V1nqGo9JPv0eZUPmUtGoakqfu3f8A2Kf/AN9J/vpTP4Pv/PU3/AP9yjUNQ8z/AGFR6P432f3KYiNH/fSj/V/c/wCB/wC3RqMH+/8A369+/Zasf30126RJ+++//HXgP+59+voH9mC+eTfb+V8iTff318tnnP8AVpnuZT/HPp/5408p/wCOpl/g30QyJs+dFd/4KhT/AL7r8f5T9DiSTfx1HN+7RNnzpQ86bP43qF99QWTPP5if3Nif3KrJPT3/AHkL7Nz1Cn7v+5/wCoAvwyeX/BT0kT7j/wDAKrJ9zZ9+j/bq4kSLLz/f+78lMf8Ad/I9MeT+5/33TH+5s+5WnMRyh/HU3mS7Ef7lU/8Ax+h/3n97/br0KWMnSMJYeEy5baq9u6b/APxytK21jz/kidkrm/4/v7P+B1C8flv99vkrqpZpKHxkSwZ38OpfP8/8H+3WlDqqSbPn3pXm6X1x/wA9WetuG+lgdN6fPXqUsxhMwlhZnf2uq/7z7K3ofEDxvsbd5P8AsPXldrrDxv8APuR9++tiw1jzP49if79ehSxUJ/AcM6M4nsGleLriPfsu5dn+w9ba/EzxBpf/AB66h5ibP+W6V4/bar8nzuv+/Wl/bksmzf8AOn8dejSxUonnyw/Mezab8VNd1iF4pfs7v/HsSub8Rfbb6R/Nffv/ALlcfbeLvsP+q+d/uffrodE8TRXWyW4l+f8AjSvR9vzkRw/J7xDpXhm9km/e/JXZ6J4LlmmSL/2SrOj+LtEjdIpdyP8A7dd5o/iPSrpNlvd26O9bUowIqSmYmpeDrL7Am/zX2ffryL4kaU/2Z4tKeW6/g+5XuvijVopLN/K1CKdNm/8AubK8o/s3VdVm36Zbq+z/AG60qcvwmdKX2z5pv/DmsQfPLpV1sT+N0rHvI/JVPvbH/vp9+vpDW77W/D+/+07S38n/AKY1xl/puj+LoU81Fgm/g+evjcZls5z5z6jD4rmgeOXmz5PkX/vupof3aJXYeKvhlqGlQ/aLL/TUf+DZ89cl9z+8n+xXxuKws8P8Z6kKvOP8zy3/AIXq4kibkf7n+wj1mw/vKs+X89efqWX0kpnyeXv/APQKYmzZ/sUzzH8n5N2/f/A9GpJ+b/w9vpdH8Z6JdtLcbEu03pvrs/ijHe2/iS8/0u6n3/P88z1vab8K7iPUrDULeW1vUe4Sb5HT7m+vUdY+GtprGpTS3ErQOn8bulf0QfkMpHypeQahJ+9SW4d0/wBuu8+BWra6nxE020fUL97Z0m/0V7h/n+SvTtS+DtpseVNYt/J/vvU3g/4Oy6P4w03VYnWe2h37/Jf/AGKOUz5onkXie61PTdeml/tPUvvvs/0h/krm9SuNbtb77bFqF5A8kSJvS4ffX1XD8GbLUtSmu71187f+586sTUvgfp/2yHzbjz3d/v79mz/cq/eNOaB51+zz4j12TxhqWn3eq37w3GnTfJdTP99K5vWJ9Y0fUnt5dY1L9y/8d2/yV7r4D+ENx4V8bf2gn2ieF7eZEfydmyt7/hR8U7zahcW8VreO7v8Avk31RlzRPkV59bsZpri01DUYPOf/AF0Nw/z17H+z9rniPVrfxVZXetap5KWPnQvNM/39/wDfrv8AVfgXFPNviu12b96Qolbfgn4a3HhXXrl4rffDd2mzeibP9up5hyPBLzxx4jgmmi/4SPWdkO9Pnu3+euDk1bxNp+pTtaarq0CXEvnf6LdzJvr7AX4Fxalc/wBoSxK9y/3P3P3Koal8CP8ASYf3tu/yb/3Kfx0XCMonDfAfxH4l1jwT42tNQ1jVnf8AcvD9quHd0rlbzxN4gjuXiuNa1JE3v/y/TV9D+DPhfe+Ff7e2JL9mu7SFPO8nZvmT+OqCfAvy0+1vFbvM6P8A8fUNBR8iw+LvGvh+8+z2niXXLV/4Nl29fQnw08ceK9S+BWsag/iDVv7St9RdEm8759nyV0M3wLf+0ofs/wBx9/ybK6TSvAD6H4G1XT0tLhPOu/kRE+f50oFqeA6p8QvGE+h3kX/CS6s7un3Hu6860T4heONHmSK08S65a+T/ANPb7E/4BX1XYfAtYJvN+Weab5N91/yxSof+GffMvJpUit7r/bmSjkDm5TH8K+OPFfiD9n9L3/hI79NSTVJk+2+dsmdErzHW/H/iXVdEvEu/EupPconyb7h6+h/+Fay2Pgm80qK0ln36j5yIifwOmyof+FA/2aqP9it0f+D5H30cguaJ8eab4/8AHGlQpEniXxBawp/cvptlfSem+PPGF1+z7o+qxeI79NVS+mS4uvO+d0T7ldJD8AfMvHdLTz4dnyJDDvrbv/hzLpvgP+xPsUrvNfO/kon9/wDuJV8iCUj541j4leM77wxeRS+LdUe8eH+C42b65XQfjN8RbWGG3t/GGs2tt9xE319V6V8CLe1tf3tvavN9x0dKof8ACiLe6mfzYredP78O+o5SOY0vAHj/AMUax8GdE1a41W6fVXuLm2mmf+PZWJ4k8ceIJNNuYv7dv0f+5vrv9N8Dpofg+z0WKL5EuH2bE/v10mj/AAWSOb7RLFE7/f8An/grn9kXzHyvoOj6hq147y/aP9ua6/j/AO+6+k/BMf8AZqWdom7YiffrK+K+h/Ydbs7K3+zvCkO9977Pv/36wfg/qt3/AGrc6fcSrBCib7dH/wDZHrxszpfuuc68PI91h/4FU00Hmf3dn+3T7Gxlkh/h/uffq/8A2PLJ9/yk/wCB18geocxc2qSP8iLv/wBupk8q1fYkVX5tHl3/AL11/wCAUf2HLGif6p6sjUrfx/8AodMTfJ9/bv8A7lXH0qX/AH6f/ZtxH99PnrTUNTN8/wDvv8lMd/LrSTTn/uff/v0f2PLJ/dd3rQyMG8jST5H+5XyL8fvDnkagkrxbE3v8n+29fZN1pUvyfer57/aQ8M3F1p9zLLFF8iffd/nTZXu5TV5KvIcVeJ8YalGn2nf8uz+5VDz9m/8AgrSvJ/3z7PkSqE0afc+XfX2p58Q8xdnybaZ5f9+j/V/7dH+sqTfUipPMp/8Aq6Y8dZ6hqP30z5KWo/8AvijUNR6R/JvoeSj56WjUNQpP9XR/4/TH30ahqXIf9I+T5qvpAm93/jrHhk8v+/8A991ZS6eNNlGoal94/wDbTen/AH3VCaTzKm8zzET+BKrP9+tCwSvaf2cr6L+2Et3Rt+/59leLf7Fei/A/VU0vxgiyvs+0fc318/m1Lnw8z18tly4g+3vMikRNm5Kh30y2k/0VNnlJ/wBcfuU/zP8Adr8XqfGfosB9Vrj93CiffqZ4/Mpn+r373/8AH6ylE0iVoZ3+ff8AJ/c2U9JPL/26Lyx8v96vz/wb6Z/H/D8n9yoDlLP8f7r7n+5T99Vkk8z+9U3+zUEk1Mf95R5n3/79MeTzPuVZnqH+59z+/TH2eS/8FDQf7dD/ALurkaA8ifJ/c/v1T8zyH/v1M+zyU/uPVPzPLqCi+mzY/wB5N/3Hq5c3cUCJ91P9ysrzvLREf+P50qG8R/tTo/8A5EoA20n8xN/8aU9Lh4XqHTYHjh2f8Dp7/fq4VJwIlA1bfVXjj2VfttY8xU/v/wC/9yue8x46f5n7l9/3PuV6NLH1YHLLCwOnhuvP3/Oqf770f2r9hf8AdS/7+x65LzPnqH/UP/v168c6/unN9TO8h8TSxvs+1/PWrpvjF43ffL/4/XmP9/8AjemQ3Tx/c/8AQ63hnRP1A+mfBPleI7nZe619lh/9DrofGWmv4Zh/4lmoNP8A7lfLth4gvdHfzbSVt7/33r1Hwr8WIrrZaagixo7/AD7697C5jTrHmVMLKBpWfj+31V3S9ff8+z50qtquj2WuSb7TbHNs/gpnjPwXpmq2z6hpl61rcv8A88Hryt9S1DQ5nt5ZZd8P3/n+/Sr4r2PxnVRocx3mqz6hocLxS3bT21eY6ldfarnzvuO7/wACVsX/AIuuJ4U3uz/9dnrmJpHnd9/3P9uvjsxxEK3wnt0qXITJJ/uvV+GRZP8AgH+3WamyNP4n/gqzbSJv/uV87I2kaX+s/wByofL+596n/PGm7+D/AH6PM+f/AG0/gep1JPz9s7p49V03Y8vnJcJ9z/fr0j4hQeZ4kv8Azfvv/HXlOj/D3xVJqNhcRQxOjSo6eXdxfwV7v420u9m1W5lukiSF0f7PvmSv6LPx7U89h1VbG2uYpZVnR0+eGofhvdeX4/0GVLhk/wBI+ePf99K5u+8H67daxDabG+zO+/zofnr6Nh8C/DXwJDpunv4cv08W2txDcprs19Nv/g/10P3NlcssVCEz3aGT18RS9tCB5prGmy2usakjys/759jyPWbc3T2OjzWkWq/aoZn+5v8AuP8A7Fdn4t8N6hfTar+6ig/ffJN5330/2K8E1Xwr4l/tt7f7FL9pf+46V2w988WdP2c+SZ678Fp5f+E+SJ713R7Sbejzff8Akp95Yy2M0yS3bP8AP/fesT4M+C/FulfErSrvUNEvLWz2TQ3E2z5E3o/9yvSPFXgvW5NBv7j7Fs2fcR3+/QYHJalfS3Gg/wBlPd7LZH+T/YrpPgPJqE/iHVbKXU7h4f7O/db5t+z568HvPDni2fW5tKisr97l/wDl1hevXv2efCPjrw54+e78QeGtWhtJtPmh857b+Og01Ld5/asd48VxqEr/ADvsfzn+Spr/AFzUJ7NLL7WzzQ/8vW90fZ/crb8beDvEb+GJni0xkmeb7k38dfOs0Hi3Ury5tHsr+e5tH2PCifcegyPpD4P3Wqz/APCSRXeq3V0iWP7nznd9nzvVa5+2yR75b1n/AI3ea4esb9mnw34w0nxJrb6rpOoWdg+nOiTXtvsTfv8AkrpfHngvVZPDyS2+nypc7/kR3+fZQSU5tV1WxmT7Jrdwj/wPa3b12fhXxBrt14D16W71i4ury3u02Olx8+yvlezsfHepTfa7HQtWme0d03w27vsr6C+Aum+Irr4e+L4tV0a+trxbiF7e3e0dHuPk/goLLbz63JcvL/aDPM/33km+5VbW9c1jzra4tNVltblE2TPav8k1Q/FTwr4lsbOGW00y8nm2b3+yp9z/AH68BttY8ca4nm2ljql7Cj7HeG0mdP8Ac+SgR9XeG9Y126+GmpXdxrd5dXMOo/6NN5z70T+5VB9Y8QR7/N128+f+/cPWJ8C7XxHN8LvE9pqulX9lN/akLww3Vo8Lumz/AG6ofGPSvEuj2FtLp+j37vs/gt3dKBmreatrd3eJcWmp3VrN9x/JuHrs9K1jXZ/h28sut3k1+mo7Em+0fPsr5G0vXvGep3jy2mn6peo33/sVjN9yvo/4Sx6rdfCjUv7Q02/tblNZ/cpdWzpN5OygRsPqWu+Yjvqt1vT7m+5qHUvEesfaUli1W6tZnRP9TcP9+uJ+Nmua74Zms7vSorxESHfNst38mvHIfH3jDUtl3FFdXXz/AH0tHff/APF1pqTyn2l4T1zxH/wr17i41W4urz+0dn21Jt77Kmm1LXZJvN/tO6nf++9xXE/s56lqus/CLUrjVbe4guU1Z/keF0+TZ/t12fiq1u7WzmuLe0uN8SO/+prkkbRiVvH/AIke+1XSrvUJYoLma08mZHm/jSub+G+satrHifVdM82Ky02F/O/c/wDLb/brldV8QP44hht720iTZ/HDXp3w30OLSrZ/s6fPN/rnr5/Mqv7o7qET3LRJ3uE+/vf/AH66Gb7vybq5XQd8fk/d/wCB107/ALxP4kr5M7tTN/1n3/kqZNkH3N1Mf+/T0k+bfs30RM+YfJJ+5+SmfJ/H8lMuZP4/vpR5nn/wf98VYg/i+Sn+X5ab6jps0Dz/AHPuVuAy5j8z/brwr9oSOKfw/eRbP+WLom/+OvcktfLR0ryX48WvmaJ+6RXdEd3r0cvl++gc1f4D88dSg8ub5dr1m/7/AMj/AH60tSjT7TN/f31QeOv0L7B5cSGj+GmPRUm+ox4/97ZS0jSf7qUtAakb/wC5TPl/30qeo061nqGo/wAx/wDZemJ1oeN6P7n8FGoah/33THo+f+P7lP8Ak+59x6NQ1GJ+7p/mU3mk/io1DUuQ/vKZUPmeW9TeZ5dPUsmhji+58z763vBN0qeLNN/gmZ9nz1yT33l/J/BXXfCXTZdf8aWCJ9yJ/nry8fL9zO534KP70+4/DEcsnhu28356vp/tVW8N2L2Ojoj/APodWua/Eq3xn6PRHQ7Nv8dTeWnpVa2kf51fa6Vc+T/gf+xWWpvzhNH5lnMn8aI9ZXmfaNn3fuVsfwP8nz1j+XWBvEE/eOn/ALJVz+Oqy79//wAQlWU+5/v0Gciby/kqKpdnyf36h8ygkhST++mz+BKZNJ5mz/0N0qZ9sbpv+eoXk89qoBj/ALv7j1DN/v09/v8A32qHz/8Axz/bqQH+X9xvv1N5f332fOn3KYk/+6nz0xJPn/uVBRchung/1T/8AepoZ/M/gqskab/4dif+P0/z/MdEi+5QBc8/y/4G+ej59n9+ofM+RP79TRyf8AqwBP3lVryTy9n3t++rP+rqhNdffi2LvR/v0BEfD/3xT0qsm/8A2af5n/j9bjkXGk/4BUMc7+Sn8b0z/WJUP8f39lXSqzh8BnyQmb1n4qvbVNkTt9zYiO9ZtzfSzO7t/wADfZVNP3f95KY8nyVtUxE5/GEaUID/ADPM++/yVZeT+P8Ag+4lY8M3lps/uf8Aj9X0k8v/AG02VxSNh/z/ACJ8yOlaVv8Ac/hrKX79attv2fIipUEFny/3Kb3+SmeZ83yb3qZJPMb/AGKrTff/ALj1AH5vzeI7jen3fkf5Nle0+M5JbrUEl+bf5KffSs3Sv2erjVdkuq6gunW339lr881e5f8ACFaVI9nrd3LKkOnw+dcJ/wA9tmzZX9C1ZwhA/LsDh54mtCBj+ANNtPh74bTxHrcsX9pOn2m30/8A9A31wGsaxcaxqtzqF3LLPNcPvd3/AI3rV8YeIH8Qaq8z7XR/7j1T8GeHP+Eg8Qw/e+zQ/PN/7JXyVSUsRW5IH7lRpUsswPNVOS1bVbixhmu7f5LZPvpXGXniqWd/9U29PufPX0n4t+DsWqpfy6JdrZTXcOx7K6T5E/3Hrwr/AIU74o0rUntJdEuJ7xPnh8l96TJ/fr63Dx5Ich+FY6tCtWnOBN8KPEdxN8SNBid5dkzv/H/sVveMJ9Y0d9Vllu5ZES42Pvf7+/8Ajrrfhp8BdQ0fXtN1vVruCySxffDZQ/O+/wD266fx58C7vXP7SuPD97E73b7/AOz735Nn+49bHlnzZN4uuI5vk3b/APf+eu/+AniaXUviF/Z8ssqQy2Ny/wA81Ylt8FvFf297d/Dl19pR/nRK9v8Agt+z7qfhHXofEGty2sE32eaFNPg+f7/996DU8x8SaxqGjvc3Esss8KTOib5v9uuPm8f3d1eJKsTI/wDH89fQnxR+AOsalo9z/wAI1Lb6i+/zvJm+Sb/cryLw38FvFGsPDb/8I1eed9ybzv3OygyOk+APibU/EHijVbL7RK9mmlu/ku/3Pnp/iq+1DTYUu/Nl/ffcff8Acr1T4OfAu48Dw6xca3d276lfQ/ZkSy+fyYf9+sr4i/B3xBJoPlWlourwxfOn2X5H2UAeLQ/EK7gm82K7lSZP40evV/hF481XxH4b8Wyy6rf3X2R4fJ86bfs+/XAaV8K9Y1LzreLQrqe5f5HRE+5XuXwi+BFx4O8PaxFqF6trc6miJ/ovz+TsoA8x8Q+KrvQ5PNvbi4ebYj+Y81cZpvjy70p7n+z7i6ghf50RLj7j16d8UfhP4rtUh8rT21S2T/XXVr8/yVyVn8Mpdche00rQrx7nZ8mxHT/vugDsPhL8Qtb1jwN4wuH1O4d7e4h+/M77E2f7dZviHxxqelTW32u7undE+TfcV6v8L/gLL4R8K+IdPvbu3gudT2bER9/kulee/Gb4SeI7X+zXTSmvYYX2TXVl86eTQa6nmmm+P9Q0d7n7Fqd5p1t8/wDqbn/0CvWvAHxK8QeIPhX4n1D+0Lye5tL6FEme43/JXB2vwhvfEEzpoWj3+ozI6J9z5P8Afr3jwH8CLjw54G1jSri7t4L/AFB0mREfenyf36cTPmPK/E/j/VdLjSK9u7r998/zzb02VxmifErUPCqPaafqF5ZQu++3SGbZsrufi18Ndb03WLD+0NPuLqzRP+Pq1h3p/wCOViP8K/7VR7fQtKutUmd0+5DV8wRPXfhF8RvEHiL4e63ey6xdPc298kLzO/z/ADpVm/1jU5Jv+JhqF1Omz+Ob79bfwx+C974R8GarpV29vBeX12k2xH30zxJ4cuI7m2huLeXYj7N6J8lcsi+Y4CHR/L1LzbSJUh370r1HwHY+W6eb8iP/AOP1WsPDMVjbp8jJ/v1q+FZ/+JlD95/n2fcrwc0pfujtoS987+wj/wCB/wC4lbcP7z/Y/ufPWbD+7+4/yVfs502bHf56+QO/UHj8z59jvspnl+Xs/g/v1Zb/AGKZefcSrMit5CSfI9PeDy0dFT56ZDJ5n391WUk/ff7lAEPl+X9+h5P+AJT5o/M2fJTPI8x/n/grSIDJpPkf+/Xl3xjgSfw3M+9kd/kSvUXj/wCAJXDfFexf/hG38pP9t/8AcrvwX8WBlV+A/NbxJb/ZdevESLZ8/wAiVz00afxv8ldJ42tUj8Q6lFv+5Ns2Ilcw8fybN61+j0/gPK5Rj1D5/wDBU3/jlM8v/vig01D/AMiJS0n9+m1jINRPLo/j/ho8ylo1DUPL/wBuik/1lLRqGoUn/oFLSP1o5g1FqNKf/q6grMNSXmkSel5pP9X/ANNEoLB7FpH+T5HevqX9nv4b6Lo9rDqX2tdQ1Jk3743+RK+YLOfy5Pn/AL/9yvSPAHjT/hHJvNi81/8Apij/AMdefjKPt6PKepgq3s5n2xbSIibIvuVWf/V7PuP/ALdYngDxA+seG4ZZYtj/AHE3vWw8nmPv+ZK/HsZThRqyhE/QqMueA+2j+f8A2Kuf8sZn/jT/AG6rQyeX9/8Aj/uU/wCePTd8v3/9+vP1NJE0MkUn3/nT/YrNSRJP7vyv9x6LWfy5v9+jzEj87+/v/uVkaD/Mljm/2Hqz/rPv1T8vzN/3vkq/bb9n9ypFIIY/m+5TG+5/Dvq55n+7v/j3vVZ/3e+riHwFa5k8t0+TZTH37N33KJtsf93+5TJv+BbH/vvWmpGoyb7nm/wVTm/2/nqy8n3Pvb6rTR/vt/8Ac+/WEjaMR8Mnmf3am/8AH6hT5ET/AOIoh3yff2pUFllJPuVMkdQ/x7P++NlTJP8Af37qCCZ/3fz/AC/J8lPh/f72T7lQ/wDLbZv/ANv56sp/3wlWSTVm3Mf3Pu/7FXPM+f8AiqG5/ufwUFEKfu13/wDjlTSfcqn5n/j9TPJW4A33PneoX/26m8z+D5k/4BUPmUagFPf93C7/AH9lQvJ5n3Pnqb+CjUsp+Wn34tu+rn+rVP4KrP8A98fx/JU0O/yU++9ZyAfD/q99X7b94n36oQ/uP72z/wBArShj+/UAX/LT5/8Avuq1z+8f+5VmHZHD87t8/wDt1Qud/nf61f8A4uoMftnnVrBLdPsS3V3f+BKyvid4gXQ9Nh8PxTfvn/4+Pk+5XT2F1F4V0SbxHKm99nk2+/8Av/368H1XUpdUv7m4d5XTe7/PX7HjMURwzlPJ/tMyg++dE2b55n+RK9s8H+G08P6Ulptbzn2PM+/+OvNPCuhyyXmlanKjQWyXexH/AL9euorx70+Z3rTLcP8A8vZnl8V5x7Sf1ekbcP8A3wn+/VC5kl/4SewRPufZ33/PVyGP/Rv4krB1WSWTxbo8W/5Ps7/x19IfmJ0P8Kfef/bStKHZ9/5vkrHh+f8Aj/3K1f7iO60EjLP/AJGKZPNbZ5KP9ytuzn8x0/uVyqSPH42f998n2FP/AEOunh2fInypQBseX5lU7CTzJrxPm/26m8//AIGlULCT/T7+L+P5KANVN/yfdf8A4HVyH9xsd/k/v1TSTy3+TbVn5N6b33p/tvQBm+G5JfJ1L978n2h9+xK3rX95N/D/AH9lcl4Vn/4nHiH72yG+dPv/AMFdgmyOZG+4n8FaagX7eR/9rY9YmgyPPZzRfKjpM6PWxayPv2f7dcx4Pkl8nVd77/8ATpko1IOnto/Mm+ernmb6ppJ+8/vu/wD45VyH7/8A8XRqXzGP4Sk8zSvubH3vWwifPs+WNP8Acrlfh7IkelXibPnTUZk/8frp/wCP+HY9MzkX44/MR0TdsdP++6xPBl15mgwom377/wDob1sQ7N6J/qP4PnrlfhvI/wDwjf8A28Tf+h0tSdTqkj2f7dWfn2/xbH/uVD/f+6lWbaTzNifceiRUTz3VdV8x3/db6p+EpP8AiZbPK2fO/wA9GqXbyXNz5X3N70eEt/8AavyJ8/8At187mn8I9HC/EenWGzYnybEq5CnmVThk8v7iVchTzK+HierqTLH8/wDDsT+NKe/7zZsf79U331NYb5H/AIP9urMizJH8lQ+QkG/Zvq5/rKZVkFby/MT79CQff/v/AN+pKd/31QWQ+X5aPXGfEuPzPD033fuPv312c37vZsrkviFvk0eZPmdP43Su/CfxYGNX4D80/iFH5PiS/R5Vnfzn+fZXGPH8n3G/2Nld58UY/I8WalFb/PbO+yuAST/e/wC+K/S6fwHlxGTSfPTP4Ke/3P8Abpj1JpqM+SSj5I/4Pko/1dM8ys9Q1HpJQnWmeZTE6UahqT0UnmUz/WUahqLzRzT6j/i/irMNSSo3p/ySUtAakaf+P0/yN3z0zzPnp8P7z+7v/wB+gqIJ/d+49eqfB/4ey+LtcheXaltC/wDG/wB+vKPL/wD269O+C3jSLwzraRXD7IZn2b9leRmPtfq8/ZHq4CUI1ffPsPStJi022S0hRkhRPk+eppv3H3NyVNpt9FfWcMqvs/3KLmPzJPkdkf79fjeIjOM/fP0WnKH2CG2k8vf5sW/ZVm8/eQ7Nmx6rf6yprn95MnzrsRPuVjqalNI3jf59qJv+en+XT3/v/wB+hI/3n3/krMoFT5/v1cSf/L1Q8zy/4Ks20nmffqALO+meZ/33Q/3/AP43VZ/3ex03bKuJI+b92n3N9Q/6ze6VN5n30baiP9zZVaaDy3+RG2VpqZ8xC8ifP96obmNJPv8Az1PUdz+7f76p/c+Ss5FxkH+rh/3Kh/e79n3P9vfU3meXC/8ABVbzE+T7r/wfJRymxchkqym/zNm9arQ7JPv/AHKm8x5N8qbqOUgmST+98if7CVfT95/uVQ8zy03b9j/7CVZhk+5QBZ+Tfves2aT+/wDfT+B6vv8Ac+TbvR/7lUJo08ze+7ZRICtT46H/ANzYlH8NEQHvImyoXkp7/wC/R5Hl/wAe/wD3HrTUCHzP4Pn2U/8A4HR8kdMeT/e2UagH+s/2KmT93sqHzP8Ab2U9JP8AerIsmT9593d/t1fs5PMqgkn3/wC/Vy12R70++lZAX/7m+oZqf5n3P/i6Z5iSf/Z0Ecp4V8Ztce6vNK0x9qJY2/k/uZt6TP8Axvsrz3TdKl1y8h0+KZkeZ/4/4Km8Z6brt94zfVYt17pqQ7/3P8H9+vQvhp4ZS10r+1bvynubv7nyfchr9lqYOc655uC4jpQyq3P75pa9pMWk6VokVp8kMN9DCiJ/BXVeR999jPXPeLY0g0e2l3s7pdw1tvJ87/wJX0dOPJDkPzKtWnWnzzNJN/yb933P4ErE1vfH4n0GVEV5tkyb3T7lasMj+Snz1leILr7Lrfh57j599w6J/wB8VZyGxDJ8n39+z/YrV8tP9p9/33rK8t/9Un30+/Wl5nybP46AM1JP+KwT+/8AYf4/9+uh8xIK5W8+Txtpv8e+xm/g/wBuunh+5/t/7lAGrDInybd2xaht/wDkMXn3d+xP++KfZx+X9/56htpP+J3eJs+T7Oj79lagatWUk+4n+3/cqtDJ5m//AGKm8vzH2UtQMTwl+71jxUjp8/27+5/sV1SbN/8AfrldE/eeJ/En3nR3hf50/wBiuq8uL5Eo1IL8Mnkf3t9cr4S/d3niFP4P7Rmrp/M+5/HXMeFf3d/4n/7CL/8AoFGpnE6dNmxKvwyfOn9/5N9Zqb/O+T/0CrkMn3P4E/3KNTQ5jwBv+zaxsTY6ajc/Jv8A9uutX94//wBhXH+Bo/LfxCiSq7pqk33K62HfHJ/Cn+xRqRqX4Y/30P8Av1x/wu/5Fu8i2fc1G5dJP+B12CSNHIlcl4Ak/wBG1j/Y1GZ/n/23o1LOtT7/AM/3Kmh+/sqHf/uVMn7x0+79/wC5RIUTzHWP+P8Auf4H3vv30/w3J5msJ97ZRr2yTUrz51f98++meGIEk1R/Ndn2fPsrwM0/hHdhviPUbOT5E8pN6VqpJ/fdv7m+qGlSeXDVx5Pufx18JGJ7A95PMh+Tdvos4/L+/t/4HUPk+Z8n3Pk31ZS1TZ/uVZkWfLpk3fZ/4/T1/dpsT7lDyJs/uP8A7dAFZP8Ac+ej55Pk/wDH6Z5j7/uNU3+r/wByrAp/8tP76JXPeP0STQZvKd0f79dVNHv+T7n8dc94zj8vw3f/AHX3p9yuvC/xoGNX4D80PivH5Hi3VUdPkR/4K89m3x/f+dK9O+MdqkPirUvKTZD529PnrzqaPzPv/u9lfp9P4DyinTP4Ke/+38n+5UVEjXUKg+ff/DT/AC/k/v0fw1jqGoPH/u1HS/8AfSUJ0o1DUf8Aw0vNRUvmVmGpJzT6ZzRzQGonz76e8lN5pydaA1GSfcoT76fPT361CnSgss+X5n3KZHv/AOWW7zv4NlMWR3rY0GC3kv7P7R5uz7Qm/ZWdX4Dej8Z9k/BODUP+EVs/tG55vvu9dzJG8m99+/8A4BWJ4GkiuvDdg8TsiImx99dD5aR/cr8UzD3sRM/TsN8BWX79MeZ/tP8ADs/3KelVpq83U6SZ5E+TZQklMSP5PkT5P9yj+H++9GpQ9/3kb/3/APfq4kn2X9y/yPVZP3n++lTf7HypTAm8z7n3k30Tf997KPL/AOBvTPLf7jpsf/brIx5iGTZuR99QvI+zZ9/5/wCCpv8Avn7n36hk3/u60iZjPL+T+KqE0f3N7slX/L+4/wByqd5/rvufcpSNKYPH5kPyfPVPzHgmTZu31cTfGib/ALn3/uVW8vzLne+19lPU2Llt9/533/x1Zhk8yH+J0T+/VDy/Lk/i/ufcq/Hs/wCAUahImfZJD/cdP9irNt+7/wBhP7lU/Lqa2k+//A9GpJf3/wC9VOaT5/4UerVVbmT5P4azFGRTeRPv/wAdH/odMeSnpsko5Rkz/c++tQ/LT/8A0P8Ag2UyPbsffv30Gf2gSq00jxvv+bYlTJH/AB76rXMnmJ/C6J/cT7laam0R8MnmJv8Av1Mkf+38lVrCN4/41+f+CribKzkA+rMMfz/3Krf6ur6fvI0f7j1iWTfwUzy/9tv+AVN/DUP+regD5+8Par59z9kfcjp9z/br0LR0hjs/v/Pv+5XkUM72usWHlOyP/wCgPXrum3Tzpv2bNj/6zZX9C0j+d8vrc5Q8af8AIH81d6f6RD9z/frb+WP/AHKwfGcbyeG3f76JND/6HW2n7yNPK/ufJWx7Zctvv/7H9ysTxbdJ/aXh7zbddiX33P4PuVt2v3ET7/8Av1ieMPNkm0F9+xE1GF3R0/36AOnh/d/3Xf8Aj+SrMf3N+9d9U4f3n3/++Ksp/q6AMrUvNj8XaO//AE7zI9dPbbNnyJXK63J/xU+g+bu+5M//AI5XSWH/AI5QBqwx/wDfdU4ZHj8W3KfcR7RHq4n+s++1U0fy/Fr/AD7/APQf4P4/nrSIG2knlvs+Wrmyqf8A5DSrKSP/AAUagYmmx+R468Q/vd++G2/jroYf9d/D8lc3a7P+E81j51d/s8NdPD99H+5RqQaXn+Zs/jT7nz1zHhiP/ifeJ977H+3I+z/gCV0PzVz2if8AI2+LU3t/x8Wz/wDjlGpGp0iVN5nluib6rf8AjiVND+8f+5RqWc94Sk/4nHi2J/8AoKP/AOgV1UMnz/3P7ib64/wrJ/xUni1Puf6cj/In+xXVQ/67/b/260A1YZ/nT/4uuM8Dfc8Q7H+dNWmf79db/t/3f9uuV8G7I7zxPF/H/aj0Adgk/l1Zj++lUF+/Vn/V1nIDz3xBG8esXkT7d6PUOgyeRqXz7pN7pT/EMfkapfy/M++b771D4en/AOJqmzcmz+5XiZlHmpHbhviPV7D/AG/kdHrStpP4KoWcnyJv/grSh2bPkRa+BPUkTUUzzG/uUUoiHx0/YtMjqZ/9irAh/ip/meX/ALdMpnl/f/v0APbf/wDsVzfi3f8A2Pef6p9kL/fre8x/49u+ue8YXX2XSrne6/Omz5678F/GgRV+A/Oj4zQf8VJcv/Gj/O9eY3Mex337a9O+Mkj/APCVaq/3E3768xmkSR9lfpq+A8WJmzSPG/8AFTH61Zm/v1D/ALdTI31K3/fdM8v/AL4qZ/v/AH1of7/36jUNRiR0zy39Kf8A6uj+D+GjUNSOpPM/74pif8B309OlZhqSc0n+rqCpPMT/AHHoDUP/AEOpOaj8xPSkoDUnTrTHgf8A36Pnjp8M/mUFRKfmP61saPqSWsyPLu2f7f8ABVN40+/R5b/7OykaH2Z8F/GlprGmwxRP8nk/Pv8A9ivTnk+T+H5/nr45+BXi6bw54hS0fyktrj/xyvrrTb77dZpK+10evy3PsPClP3D7zK6vPAsp/rP4qrXMaf3Pv0//AFk1Pm/eSJ/45sr5PlPfIYY3gREp7/8AfdSf5+5Uflv/AAbanUoYkn8aP8lWYfn/AIPuVD/H86U+H+5v2JRqSXE/efJ/BRNJ+8/9kSn237v5/wCOmPJ5n3KNTPUh8v5NlVv/AB+rj/c2VDNH5aIn8f8At0ahylbz/wCNKZ/Hv/j+5T33/wAe7fTH/d0ahEZN/f8Amqn/AKuZPuvVm537PkqH/WTbP++6NTQs+X+7/wBj/cqZfuVW/eu/396On8D/AHKspv8Ako1KHyVMkabP4v8Af/uVD/45U0Ozf8ib/ko1IkTJ9z7/AM9VppEjer6R/I9Vpv8AgOz++lGoRKD/APj9Ft+73/x/7lE1Cf5+ejUOce8lR/JUn+3TJpNifJ/6BRqMPL8xHT+/VPzPJTYm2rPn/ud7/JVO5/ef7f8AuUcpUR8Mnmb60oY/ub/kqg8nnp8n7t/uOj0+2j/cp5ztvT7nyVnIC4n7ubZVlP8AXbPuf7j1T8z50/jqzDJ5f8H+/UFl9JKhvN8kPybXenpTJpH+T/O+oIPmCb95slTbs+/vr1Twfdef4ehlf77u6V5RoMfnaDYP8294fnrv/hpdPJpt/F86JDN8n/A6/oSJ/NuB/c1eQ2PGcEs/hi8SLa7w7Jvner9nJ5iQ/d+4lUPFUD/8I3f/ADq7pDv/AHlXLCN/sFt9138lPnrc+oNi3/eJ99fk/wBv7lZXiSP5NN2ff+3Js+StKHfs/wDZ6zfGckUdhpryozp/aMOx4/79AGwj/wCwu9P7lX4ZPMjT+CqfkbH+/v8A7lXIfu0AY/iCP/ifeGN+77833H/2K3ofKjT50/j/AL9YPiTZHrHhje+zbdvv3/7lbaUAbcO/7+z9z/Bses2bf/wk9nv+59kfZ/33V+2k8uH/AIBVC8k8vxtoifwPaXP8daRA3vMeRP4a0of87KzfM+dNm2r/APB/DRqQYnlvH42vN+2PfYw7/wDgD1vQyeW6PWC37vx5vT782nbP++Hrehj+49GoF/zPv1zelSf8Vt4hT7jtDC/+/XSJIkf+/XN6fvj+I2vfd2PaQvMn/oFGoonTps85N/zp/H89WXk8t/k+Sq3y0+jUZzfhj934w8Z793z3EP8A6BXTp/4/XMaPH/xW3jBP4P8ARnRE/wByunSjUDSTfJ/eff8AwVyvg/8A5D3jDdt3/wBo/wAf+5XSfaE2b0df++K5jwqiWvirxbEm50+1pN86f7FGoHYJvjdHqZJPM2VWqzD+7ff9x/8Abo1A4DxDs/ti/wDvJ8/3KzfD37zVd/y7Kv8AiCN/7YvPN/v/AN+qfhuTzPEMP8H8f368nMP4J24b4j1qz/eb/wCP+5Wr5/l/7lZtn/AlTPX5xqev7pf/APQKYn7yZ/7lQpJ5nyP8/wDsVZ/3NtVEzCpqh/4Hsen1oAPJT/l/2ahoTf8A76UAQ/6x9n3/AJ64/wCIs7x6JN/B/uJXZvH8lZWt6PaaxbPFd7vJf+5XdhZclXnIqx54H5rfEK+S+8RX8ruru/8Ac+5XmN/sk/gZP+B19LftOfCey8D3Nzqdu9wnnPvfYnyV80zXVvI7/P8AP/t1+kUasa0DyOXkKzx/7bb/APbqHy32VN5nl/J8r0zy/L+StTTUp/6ukq18/mfwpR5Pz1nqGpVqTzP4KY8fz7P/AECjy/8AgdGoahsqaHZ/H/wOmf8AoH+xR5f+9WYag/So6keP/gdCf+P0BqMTZTqk2J/s0eX/AMASgrlGf990f6x/9j+4lP8AL+eiP79Ax6SVZ8xP49uyqyff/wBupvl/4BQWdD4V/wCRh013+R/O/v19q+GI0/sSHZuf/fr4Y0e7e3vIfkV9jo++SvtX4e6laX3hiz+z7djomz56+A4gpS+M+uymp9g6RKfT0gSmSfwJ8yJXwB9Z8I+mfNUKWrxun71tj/36m8x5Nn9yo1GQ/Pvf5G/2H/v1ch/doj/c+eoY/wDgVPT5ET+P56NTPUvpvj/u7KY/7vfTIZ/MT5/k2U95H/gdf+AUamgz/Wf3apvP5j1NDvj3v/wCoZo/31GpnqM/1lHl+Y/8KVD5b/39j075KNQiLN+7SmQxp/3x/sUPJRNP8v8ADRqbD1/dpv8AlT/cqZPu7/l/uVThk+X/AH6sp9+jUA+T/rm9TWyeX8+xnqHy4v4/n/ufPVm2++nztRqEiy/8b/wf3N9VrnfJv/uJVmaNPv8AzfLUM0cUif7CfOnz0aklGm/w/wAVK/3/ALnyUJH/ALfyUagP/h+T7lMf7n39lP8ALX7n8FMm+4//AHxRqUM8vzETf9+qzx+XNT3jf5P4H/v0zy/kf+OjUASN5H+T+D5KmSTy/k2U+2k/gp6bI3pSLCGT+P7lXIY/4/lqnHH5afPVxP3n+5WIF/8A1mz+5UM39z+//coT/Y/g+5RNH5j/AD1BB80+G4/P8K6PMifZf9ET771peCbr7D4hmtPm/fJ/BTPBMf8Axb3QX+X/AI9/46oW2pS6Vr0OoRTNsT/Oyv6FP5xrR9jiD1HxJ/yLd+n8bw1No/7zTbZ/ufIlU9bk8vQdS+f5Psj7Pk/2KPDf/It6Vs+R/s6fwVsfRwOkhh8v+Bv79YnjmT/im0/2LuH7j1sWcnybXT5//QKx/HkH/FJ3Ox1/10L/ACf76UDN7zPv/ufuVfhk8yFKpp+4d/vP8+x/kqzbf6n/AOzoAx/GH+u0GV32bNRTZ/3xW35cv3IvvvWD4wRPJ0p5fuJfQ1vP+8/j2PQBsQ/6lPuf8ArH1KR/+Eu0H72/ZN/B/uVpWf8AqU3ffesrXvN/4SLw9L/tzfc/3K0iB1XmeXs3p9/7laVtJ5aP96spP3iJufZsq+kj/fT94lGoGbcp5fjiGX76Pp39z/brVh3/AN/ZWPeSeX4z03/ptYzJ/wCP1tw/f2UakFz+B3SsGw/5KFqvzff06GukT/gKVzHl+X8RX/29LTZ/sfPRqB09P8zy0qt5n3PvfPV/yE8v+4lGoHN6V+7+IXiT5/8Al3tpvuf7FdD/AB1zFns/4Wp4hff8n2G3++n3K6fetGoFz5fk+Ten8dcx4bk/4rbxa/yJveH/ANArpP8AWOn9yuV0r938QvE6RfP+5s3/APHKNQOzTZv+/vepqreZ/sb6m/1ifPT1FE4nxMn/ABOLn52f7j1m6PHL/b0PlOruib60vFH7vWJk/wBz5KzdNk/4msP9+vKx38GR14f3Jnrtn/B95E/ub6uf36oWf8Gx6sv9x6/NtT2x/n+X8++pkkeSRPnbZVCGB5Pnl+ff/sVcfpVRFKI/zP79TPP5aVCn3PkSnvAlaEcwxJPMf+5Vn/V/3ap/6t6uJ+8Sg01DzP79U5vv/wAOypv79Vnk++/y/JvrWHxmR8i/tgeP3+zXOiRIrpM/zvsr4h1KPy7n/Yr6o/auvnvtVT901qnz7P8A7OvmC5j/AH2779fo+Ejy0TzJmb+9j+ff/wCP0JdSp9yVnT/bp837yofL8t/4q6pEak3259n3Kf8Abv8AYZ6rJ+8/3Ken/AagNSz59H2pP4/kqH/Wf3Upjf8AAUSgNSbzPM2f3Kf5/wDtq/8AwOq3k0JH9/5/kqA1LLz0ef8AJUP+r/h30zy/MoLLP2pPL/uPT/tybKp/980J/wB8UFkyXX3/AL1TJO+z7ipVZP8Axypv46AH7paf93/bpnmUz+PfQBpWc7Wv950r6r+AOuPfeHoYvO3p9z7lfJdvN++Svpb9nK+8ywhili+fe7/fr53O48+HPbyv+Ke9+Z5n/siUzy/n2Uz5/wC/Qlx8/wAjq7pX5Ofd6lmb94iPUPzyfJ/BT/8AWfJ8tQ/6v56Q+Um/1afJ8/8Afp8P7t/n+SofMf5//ZKf/sVGpfKXP/IdQ+X5aP8A3Hp8MnybPlSmPJ9/5KNQ+AEk8x/9j+5HTJv3nz0z/c/g/wCelP8A4Pn+5RqMhf8A3970z/WUtI/7z+9vT56OUziMmj//AGKrTSeY6b/4/wDbp/l/P/Emynps+4yf7fyUam3KQ20jxzP8+zf8n3KuJJ87/wB+oZo/Lf8Ai/2/nqb/AFlGocwP/sfJ/wAAqzDGn9/Y9M8t/wCPdvo/ufwf7j0akl/zPM/4H/BVabZJ/Gu+nxyeY39ymTf3PlTZRymfMU3pPkqTy/7n8dM/4BVmgbDTJvuffZNlTJI+zZUL9aAD+D+KmJv87Z8v+5UlRyfu970uUAh/eTfJ9yhN/wA/8Cf7FQ20n9xPv1M0ifwfx1OpRN/rNlXH/d/c+T/cqFfv/Jtd/wCBNlP8zzH+58n+29LlAmhneTZ97f8Ax1Zf+D+/VP8A8fqby/kRHrHlA+fvh1Gknw90eJ92x4X2f+P1laxapIj7Nrw/3K1fhF/yIFgkr74U3/JVbW4XjmubdEbZ/fev6CP56zKlyT5zs7C6luvCSSon37d9/wDsVf8ADfmyaDprvFsTyU/jrmPCWpJdeG7mJ5W37H+Suh8KyeZ4YsP408lPn3/crY9HCz56R09tJ9/+5/v1m+M/3fg/Un+XYiJ/H/t1cs/9T/c+eqHi2PzPCOsRff8A3O//AMfoOo2If3lsnzq+9E+49XLP7n3G2f7dUNN3yWdt8nybNn3K0of9Ts+4lAGP45/d6VZ7Pv8A9o21bb/u2+dGesHx5/yLafwbLu2/9Drb/wBe7v8AMn/AKANK3/4DWbrzyw634b8r5P8AS3+//uVcs/kh+f5/nrN8Vfu9Q8Ky/L/yFET5/wDcoA61NkiPs/74q4snl/3Uqh5z7P7lXLb95ClaagZuq/8AI4eHm+X54Zkrb8usfUpP+Kg0FP8Art/B/sVsUakF9I/M3vvbY9YM2+P4gW0X3PO05/v/AO/W95flpvT+D+Oue1KTy/Hmm/Iz79Of7if7dGoHQ+X9zYi/7dXEfzEqn/rHf56ueZ/33RqBzEMj/wDCy9Vi++n9lwv9/wD266H/AFlcq8b/APCzpk3tsm0ZH/8AH66pf9ujUC+n/wC3XN2GyP4ha95X33tLaunT95sfZXMQxp/wsvWP+ez6dDRqB1SR/uU3/u/46fUKf33273qztT/ao1A4bxbIkevP/B+5TfWbp8j/ANsW0sW161fFv/Ib3vtdHRNlYkP/ACFbb/njXmYz+DM6qXxnsFnvjk8r7/8At1f8v5KzdKn/AO+P9+tKb/Yr811PeGU/zPM+/wDIlM+WP7nz0zzKqJGpZtp4oIfkp/2rzP8AYqgj/P8Ac+SrKbPv/L8n8FaGRMkfz/wvUyfu/v8A36hSTzPv/fp//jlBrqM8z/gaf7dUJv4/+B1ckjT761QvJPLR/wCB9j/PXRT+MzmfDH7Wk3n62iJ5SbPn+R/v18x3m+Tf/A9e/ftLTvP4q+f54U3/AHK8EvP9dv31+iYf+CeRqU/M8xP4dlQvsf5Km/5ab3T5KZ/4/W4ajPL8v/fo2pRT/lqCuUZ/q6P9Z/t0yig0B/8AgVCfvKPMq5pOlXuuX6WVlFvuZvuJvqJS5Aj75Wo/8crV17wjqvhnZ/ato0CP9x6x/MojLnLlDkH0JJTKf5fmf3qsgf5lFFHl/wC9QAU/+Cj5P+B/7FM/1f8Av0AXIZE8v5K9y/Z7vvL1V4n3O7v8nz14bDXq/wAELp4/FXlROyPND8+yvGzSPPhz0cBLkrH1vN/329EKf3UpiyJt3/fp6/cr8hqfGfoVP4A8ynvJ/wADqtDsjmqabfurM3I/nq0kf9/5KrJHU3mfc2bqXKHOTPH/AHPnqaP7lQ/3/wC/R5n/AACp1GQ/6tv9t6PM+R0f56P9+ho/M/36rlM9SH/WPU3meX/sPsqH+N/vPT/L8z+OjlHqUNmx/wDbqb+P7+xPv0x/uff3/wC3T4Y33796v/cpnQPaPzP9ypv/AEP/AHKJvufI9MST/d2VGpA/+D760/y/7/zvTPL+f5PuVZT92m+q5THUen7uT+HfUM03mVZ/1lVrmD5n2UyOUrP9/wDio/8AQ6PLTzP4dlHl/c/jq+UvmH/6z5X/APQ6Z83lv96n/wCr/wDsKPn8vZ8uxPno5S+ch8ujy/MX+5Uz02tOUjmE8v7n8FQ+X/HU38FFt+8Te6f991nyjD5/Oqysf9+of9ZNvfdsqaOT947vtrPlNS4saR/9NEp7x/fqGH+B9/8A9nT3uP7/ANz/AHKZjqeD/DTR73wr4bS01XT7rS9S850eyuodjp/33U3ieOWO6hleXYju/wDBX1jeaxcalClprdpa63Zonyfak3ulcTqvwZ8H+LvltL280SZ/+2yf+P1+8H4jjKHtoHzl4Jk+w6reWku10uItnyfx12fgbyv+EY03Z9/ydj7K4bWLFPDPiG5tIrtb1IXdEuk+49dn4Dk8vwxbfI2/e9X8JxZfKfwHVW0f39n33fe9VvE8csfh7Vfvb/sj1cs49joz7k/30qt4kjSPw3qUv33e0ejmPe1JrCSWTTbP+D9yiPWlD+8SsfRJJZNKs3lff/o6fPW3bbPs33Pno5oGfKYnjnZ/wis2/d/roX/8frbhkeSFP77olZXjn934M1J0++iI/wD4/WxD+8hTemyZ0TfvqgL9nsks02RfP/t1ieM/uaC/+sdNWh2J/crbtv8AUp/crB8efu9JsH3/APMRtnoIOq2NVyw+/wDOm/8A4HVb/lo+99lX7OP9zWwGVr06R+JPDG/amyaZNn++lb1YniT93f6DL5W9/tb/AD/8ArY/z89LUgv/AOs2f+z/AMdYOqT+X488PRb4t81jc/I/+/Wwn7yGsTVZ/M8c+GP+uN5/33sSjUDoW+/9xvkq/wCX5i//ABFUP9XD/v8A399X0k+T+58lGoHJXP8AyVGw+T/mEzJ9z/brqo65W/k/4uXpX+3pMyJ/33XVJv8AnR9r0agWbb7n8Sf7eyub8tI/iXM/9/S4URP+B10iSeZ/v/79c3cyf8XOs/u730l33/8AA6NRROjrQST5P4U/36ppIn+1s/20+/Vzy/k/ho1GcZ4wj/4mvyJ8nkp/HWPZ/u9Vs9n33/v1veLZP9PT+P5K5h/NS+tpVdkdHrhxX8KZth/jPXdH2eTD/A9aUn30rH0e4TybZ/ldNlaXmeZX5nPc+iD/AFcyJ/3xQ/8AwJEqb5aY81BnIY/+s+SpvMqHzP8AKU+Pfuqx6kyb0T97uj/4HT/Mf7lM8753Z9tM+0JJ/wDsVpENSb+B/u7/APbrHvJP3Nz8jP8AJ/BV/wAz79U5o0+4/wDHWlP4zOR+en7SFrLB4z/e/O6QvXiE0nyV9G/tV6akHir7R+9RHr5yuY0kr9Aw/wDCPLn8RT/1m/8AuUf98vT/AOPZ/wCz1HXWRqN/75o/1lH+w9Hlp/uVBfMHl0zy/L/vJT0/8cpnl/7bUFjHj+f+HZW98PdQfS/GGmzfKnz1g1f8P/8AIesP4081PuVhW+CR0Yf+NE9m+PGlfatLh1BElevCvmr608eeHItS8ATP8yTW8KeS6P8Afr5UvIPImdPuV5uW1/axO/MKXJUIaelMjp9eyeQFSfPUf/fHz0UAPTZ/wOj/AMfo/wByjZQA+2kevTvgzfSyeM7bY/z/APfFeaJsjr0X4M75PGdt9168nH/wZnfg/wCMfY1tJ58P3G/4HVmGDzKrQ/u4dnzVZSTy/v7vk+58lfkk4++foNP4CFI/4/l+T/YqaaT++i/8AqHyU8z5KmuZPPT/ANnqOU0iMqa18r/feqz7/JfZt31NbQfIiS7XSsy+Us/+OUPH8n/2FWfL+f8AuVC8j/xv/wB91jqGpT2f990SU9/v/wCxRMvyf3KuJfMQpJT/AOGj5P8Ax2meW8afw/8AfdWHKVvL8t/7/wDG9MSTZ9yn+X/BQkf9zb8n9+oLLKx/J83zvQ8fl/79PSRP4Nr76HkTf/8AZ1cYkSkM/wBv5tlXIf3f3/neqyfu0/hT/bqZI33o6O3++/8AHWnKRqWf491QzQpJ86U9JPPSnyfu/n/9Ao5Q1MrYaen7uirlrH8n9/ZRyiiVqY8f/fD1Zuo9j/399Q+Z/u1cSZDKheT76VM9Qzf6n+LZWhnzE0Mf7n5/v0SSf8Do/wBX/H/BT/L/AOBpSLCGPzP/ALCpoZF3J8jb6ZDH++m+en/7Cbd9Y8ppqWU2f3P/AByn/NJ/uf7lMTf/ALLpT99ZyDU7Z7F4/wDpoifxpXPfELxp4f8AAeif8TW7a1vLtPJt/svzzIj/AMdYPhX4jXc6JFp9pLPqr/c0tHR9/wDv1w1hpsvxY8T3+p3d7Z/2lY73e1kh3zXHybNkOz+5X7jL4fcPx6FelzckzzfxnJafZporf9+m/fb+cmx9lfeH7N/xt8C6P8L/AA8X8KWP9qfZtlxeTJD50r18hfELwDcT+D08QRWksE1vceTNvhdP3NU/ghY6r4u1T/hGtKt/tt4ieckPnIn/AHxvrllzygcNOUKGIP0f1z4+eEdUs0il8G2Oou77PLuoonT/ANArg9Q1z4P63Dcw6h8M9OVJk/ffY7jZ/wCgV5H4V+C3jPwz4ktrvWPD7WsP/X3C/wD6A9Zv/Cp/GH9pPL/wil+9s9xvR9iP8m+vJnXq/wAx9DLkPRdR8D/CC+jRrKy8S6LEnyfZbWVJU/8AH6pzfC/4aR/c8S+KLVP+m2nQvXDeLfB3iuPXtSuLTw/rL23nffht5vnqbxnHrFjrzxJ9vg+RNm9P9ivHnSxlafPCoL21GHxnT698DPAviDQ7nTIviRf2P2hP9dNo3/2dTQ/Anw/JDst/ibpzomxP9K06VKpv8PfiB440G2/4RBJEuE05Ee6mvkiRJv8Ab310n/Cr9TsdH0e31Px14f06/hhdLv8Ae/a3d/8AgFeBiMfjsH8czvpRo1oe4UF/Z9ik3/ZPHvh+d/8Ab86GsrxV+zDreuabDaWnijwrO6XcM3z6i6fIj/7ld/Z+HPC9vZw2l74ov9UdH+d9P0lId/8A33VyG68FWML/AGTQrrV0/wCe2oXyQ/P/ALiV5X+smMj9o3+p0jM0H9mO+1S3dtS8XaDpl55r/JG/2j5P7/8ABW5D+yjdozxReONGlf8A64vv/wDQ6rQ/Ea002F20/RfD9kifxpC926f991Tv/jN4gktpru01ttlv8j+TaJbJX1WXcTTre5VictTAfbOJ+KPwL8S+Gbaz1PZb3thY3aO80E3/ACx/3HrmP463viL8VNburO2spZZf9Lu4Ybjzn370f+5WCn36/RcPV9tDnPBqw5Jl+GP5N6P/AN91z3iSTy/E/hjytqO7zff/ANyt5P3kPyJ9ysHxJt/t7wlL/wBPc38H+xXXqYnSTbJE/wB/+/Vn5ap+Z8iP8vz1cSRNlGoHMa3sk+IXh52+R/skyJXTp/sVzGvfu/HPhWVfn+S83/P/ALFdV5f8FGoFlI/k3pu31yt9A/8AwtHSppU/c/2XMiJ/wOun/wCWP31d65XVf3fxI8Nv99/7Oud6O/3Pno1A6r/WP/44lX6ppH/Hv+T+5U//AH1T1M+Y5TxnGkd/bfd/1Nc38/2mF9+zZXQ+MP8AXW3zq/yP9+uYhk/09PN+RHf+OvPxXwTN6HxnrWj/ALuztv4EREq//q0/26zdBk8yGH729Pv70rY/5Z7Ni1+a1PjPpSskzpv30+aPzI/kT79PeNKH2fx1RGpW2f7Gz/bq4knlpVN41k2Jv+ern8H+xQGo/wD1n8dM8v8Ag/8AH6en7umf6ugNR/yRp8lVvL8z7/zpvp3z1UmkffVmR8l/th6G8f71P9T53zzf36+Qrn93X35+1Fo733hK88pF2OmxHf8A77r4J1L926P9+v0DAfwTzJ/EZs1Q+Yn+5Uz/APj9Q/wV6BGoynp/H/cpn8VPqA1GeW/8PyU+mf6v+89P/ufwUGxC9dP8N9J/tXxZbRbPPT7+zfXMeZ/uvXrH7OugrqXih7h0/wBSn/j9edj6nscPOR6OAjz1j6hvNHS+0f7JKiwwuib0R6+NviF4ZTwz4hubT5H3u719w/Pv8rerzN999lfM37RXhXyL+HVfleaZ3T7myvkslxn73kke7mtL3Oc8K/8AHKP/AECnzR1Ckf8AwD/fr74+RH+ZRT6Z/wB8vQA+n/P/AN90lL8v+zQA9f8AWfx13/wl/wCRssPnbem/ZXARyJJ/eR67z4P3TWvjawlfcifx/Jvrzcf/AApno4P+MfaS747WH5Fg2IibN/3KfDJ/vf8AA6rf6yFEi3P/ALdDyf8ALL5t7/PX5JU+M++jsPv7r7Kn+qadP9ipvn8lPkZKZDI8n8HyUXMj1nqaxJkkplhJ9/8Aj+eq3+1UOjyfPNF8295n/jrA3Ohmk8xP9j/0CoR/rv4fufx0yGSmPJWfKBM8/wA38P8AtpUNzP8Ax/x1C/8A33Va5keDZ93Z/t/x1oBc/gSh/uP8+yq32r/Y/wB/5KfNO+x9nz/8AoKIfM8t/vUyZ/M2b/k/4HTHk8z+BUohj8x/4dlBZcsJP4H3Pv8An309I3nT+KmeYkjoi/O/+xU0P7v+PfvrSJjIZN/x7P8A7CfcqG2ke601PKffvp80n7l/K+//ALaVT0G6/wBATzZt6P8Ax1uYGxYRvGiRPt+T7lPuJP4N/wAn9ynw7I/nd96f7lQzbJJkf5t9ADHk31Nbf98b/wC/UOzy/wDYp/lps+eggfcyfwVD/rHTZ9+meZ5b0f8AfCUAPb95vemJ+8Sqz/ff+CiGT5Pv/PQBcto3km3v9z/cp77PnTZVZJ/neL7iJR5mz+7QWWUkePen8dVra6f+0rm3bbvVEdP79DyJJ/Gv/fdZtr+71u8ldG3uiVnIDoUj/g+b5/4KmT+4m6qySeXs+7U3np/f3/36wNz54+F3ip9Suby7uLSKBIf9Gfyf7jpVzw94fvtH1u209Lu40vUoZnRLr50/3H/4HX17D+xP8RtGutN0U/EGCa81a2uH/eW2IofK/wBpPvffrx/4y/sv+KvhT4m0TTfEHiCzuptem2RXqec6Q/cT/wAcr949lCHwH4Vj4yqe/CJjv8RtV8VeGNb8H+I9Yt0dPk+23Vx8n/fdeIaDqH9k6xbXEUu/yrjY80L/APfdfT+rfsI6h4V+L/hfwHq/jFTB4gtppodRtbH5VdP4NleV/Hr4I2X7O/xGPhWy1f8Aty3W2Sb7RIiI/wA9RGETyK1OrD3zsNB+JWlaPqsN3FcapqOz5/khRP8A0Oof+FzeRc+bp+nyvMj79+oaj8n/AHwlavwf8M6V448DW0sWn28+pafq0MNw/wDcR/uV7AnwPi0rx9rFpcXFnZQ3GmecmyFNj/wV24fKYYkwrYqrCHxniH/C5vHF9bJ9k1CKy875EeFH+/8A8Dp9z/wnXia5e0u/GDQTQ/6Z+5u3Tf8A3663/hGfCmleEtNuJYrdLm0vvJ2XV9seZN/z7E/uV2aeMPhfpXjObUJZbd7N9O8lIdMt/tPz/wC/Xs08mwmG98876xVrHJfDHwHcQWz6hp+prdXN2iP5d153yfP/AH69g+yxQXMOlJ4r0a11Wb/j3tUt/ku9n39k1ee+BviN4f1jw3eaPd7tI0e3hf5NP07fczfx/vn/AI6v/wBpeCvJ8K3Fv4cv9XS3TztO+232xE/232V+W8QYXDTqe5A/Tcp54UjYm8VXel+Hk1Pfazzb3R0mTfD/AN8Vqp9ovraHytCtdRmmTzvJhsf9j/YrKv8A4hXelaC81lZaXaun30S087Z8/wDt0zWPF2u32k2z/wBtSo727u6Qvs2V+dfUOT7B9DKqdVpWlXc+m21xd+D9J0jfNve1upvs3k/7f36heDwvY+dFqEWkojzfvk0+aabf/vvXE6VvvtB0G4lllnububZM7vVazT/iQ3jvFsRNR2fJ/sV14fBykYyq8pT+Mk+iSfYP7Hiv4HW+tt73T/J9/wDgqH5/nrK+Km+CObytrul9Ds3/AO/Wl5jyf3k/3K/WMtp+xoch83iJc8y/DH5ab657xb/x+eGH+bZ/aP8AB/uVvWcnl239/wCf7mysHxl9/wAMS/NsTVkf/wAcr19TlOq8tP8Aa2J9ypv4apwx/fT5kqz93+7sp6gc34hjij8VeEn2N9+5T/vtK6RNklcr4t/5GTwZs3b0vpv4/wC/DXW+Z89GoFny65vW98fxC8K/JvR7S8R//HK6SH7jpXN+Id//AAm3hLZtT/j5+d6NSNTpPM+//wCgPVmFW/jeqz7Pv79iVc/g/io1FzHK+Ntn2mz2P8+x0rkvkkdN+19/3K63xn+7+wf8DrknkSO5tn/j31x4iP7mZvSl756jo8n+jW0qPv3p9+ttJPl+dP8Age+sTQf+PO2X7+z5K2/M8uvzJx94+h1B5Pk30xP3lP8Al2f30pnybd/8D1Q9RjxvH8/y/JVlJPLSofL8z/YqagNR/mUx5P8Ad2U2kefy/wC9soDUH/4D8lQvH8/3Pnqy7/c2Jvqs0n33qzI89+Lujxat4Rm81P8Aj3+//t1+bniGNI7y5RItib/kT+4lfqD4wtftXhvUov4PJffX5m+ObVLHWLxETYjzb0/2K+yymfuHn1fjOSaP/gCUx9jp/DvoeR6ZXvEDKPn3fw7KPk/4H/uVLUFkUlMqZ6Z5dADK+iP2ZtD/AHc2oSxNsuH/AL9fO/l/7yJX1p+z/p/2XwzbTfN/qtnlv/HXzmd1uTDH0OVUuapznrvzx7/40SuA+MHg638R+G5t8Tecn/Lbf/cr0L5/uNtdH/2Kp6laRXVtcxb5dk0Lpvr4DB1/Y1oTPqMRShOifAbweX/dR6p/6zZXYfEDQ18P+JLm32L5P30rkpK/W6MueHOfnVSHJMKKf5nyffamfPurczJvn+5/HRso+eOmL9+gCZP3ddr8KGeTxvYRbPkmV/v1xNdX8Om8vxjpqfMju/ybK4sZ/BOzBfxj7bh3+TCnzJsRE/36f5/l7/lWqdhtjtrZH3P+5/jqb/WJ8+6OvyOfxn6PTloWUkSi5k8uF/4KrQzJH/v0+b/Up/c/v1z6gMh/efP8r1W02Ty7+5T+N6H2faf4UT/YemW0Dx3Lyv8A+OJUcpub0M7x/wC5RNIkdU45PMTe6UfP/s7Pv/PWYyz5iSfP82yq1zJ/Bs+Soba7Sd/Nieobm6SD777/APfoNSykHzp93ZU15H5cP+3VNLrzNjq/yU+aR5KABpPM+ff89QvOke/729P4KZ/H/cpiSeZ/H8n3KAJrOTy3d3RUT7n36vvP/vbE/uVQT+/Vny/LRPu76DGQ+H92j7P+AJvqto+z7H5X30R6swyfu/kRd/8AcR6rWcHl70f5E31vqYGqk/lp89TTR+XsqH/Wf7lTf6vZ/wB8PRzD5RiSJ/uU94/3dVn2ffp/l1HMHKMen0x6T+L+KriIb5fmPv8AvulQzfu9/wDc/wCmiffp6fvH/wDi3qetAMz591X3n8yH+FKpzR+Y/wDElTW0fmQ/Mmx3/uVnqbj/AOD79Zv/ADMO/wC++z5Pnq//AKibZ9xP/QKrTR/6ZDKu90/3KzDlNXzKsvAm/wDh2f7CVW/1n+/U3+r3/OtQM+j79/Et3q3hZ57HxHrWt2+qfZJrm8vvJ03502bEmSvKf2zNPl8H6p4Yi1LWNW1HW7d/OdJH320KfwJC716P+0l+1lDqng97DwfaS2ttFLDMmqP8jo+/+BK+W/i74g1DxNYf2hd3ct1cpcb980zulfulTGR+CB+NVcHPkO2+P37RniD4ma94P1D+z4tBfT/kt3Sbznd32fPvrxz4haPqviDWJtTvbuK9vPJ++if3Ks+JLq31zwlbS28u+a0f50hT569F0vwHLquh+HvEGsXf9ieGLv8Aczag/wDzxesYe1nM86rySh754n4A8Y3HhXVX3y3j6bNsea1srjyXfY6V9Y/EyTwtb694euit1pHh6+sXS4m1O4mu7l9n9xN/yV8l+NtK0rw/4n1W30K7uL3TYX/0eeZPJd0r0jRPCOseOLbRNYliuIPD01wls+oXTv5P/A3r6ChX+rnz1KhKtPkGX/i6yk0fUtK0rR7VLZ7l/wDTbpEmvHTf8nz/AMCJW9o/wy1D7VpV34j8/RNEvt+yZ7fe7/c+5D/7PW3Z6Honhn/hJ9K0q0tfEM2x3t9Xuovkh/3E/v8A+3V/7Lcaq/g/ULuW6n864htt8029/uVy1cVOZ9Hh8FCiM+HsmlabNqWmWVpL8nnbJpvv7P8Abrp7ax1jxBpWj/2VaNezJM/nJDD9yuP0f+ytH+ItzaS63dJrHnXKJpafOmzZ993/AIKZN401PWPBNtbxJ/Zf/E0+x/ZdFd0+0In/AD2r5jGVqUZ++fQYeMuQ9FTxVoXgO51u9SKLxRrdi/2mbT5of9DT+58/8dcZrHi7UNc2a3qGny3V5q1i800lr+5RKszeAPEH9q+JLt7S4vbbU4U+yfZYfvvVm80O40fSrPT5bKWymt9Om3w3XyOlfN16nP8AAdsfdLnhWfzPDfg/f/t/x/79EM7yaUnmpv8AO1Z/uVW8G/8AIB8Gf7jvV+w2fZtN+9sm1R//AGSuSj8ZUzj/AIoyeYmpb/khS+h+f/gdaUMm9P7lYPxU/wCQPrDu7b/tEP3P9+t6FF2f3P46/Q8P/DPAn8ZcT+5/BWJ482R22gu3/QWh2eW9aq/crH8ZRv8A2bZy/fSG+h+/XdEwOk8v/bX5/uVZT/V7Pv7KrfJHM/3UffsqzDH+5+SjUDmPHG+PUvCT+bsRNR/9krqoZPMf5PuVyvjyP5vDf8bvqyfx/wCw9dV/sf8AA6NQLPmeWnyJXPeJ9n/CT+DH++/nXMP/AI5W8n7xf7j1zHiqRLfxD4P+Rnf7dMnyf9cXo1I1OqSP7j/x1f8AM/4G71m+Wm/79XIZE/23ejUNTnvHP7hLB/8AfT79cZcyS703/f8A77pXZ+OfK+x2f/LT79cYn3EfZ9x65MR8BtRieo6Jsjj+Tc//AAOtvzP7yViaD89sn+/W8n7z/wCIr83fxnvcwxP3fyfwUP8A7lD/ALn5/wCP+/UlZiE8z/gFP/g2UPRs/v8AyUAHl/u/9iqzx+ZsfZvq58/8dQv9z+5QaDJqp+f/AAfM71peR/2zpjweW+9EXfVmZj63B/xJ7xPuP5LvX5m/F218nxtfps8vf8/3K/Tu5h8+2uU+be8L/wDoFfm/8eLHyPFT/O3yfIkdfRZTL35HNVieSzf+P1HU80f77/YqOvqzliRfwf7dH8FHl0UFhvWmeZ5n+5Qkf/fdP8ugB8OySRE+/wD79favwusYrXwrZxJ5qJ/t18Z+HYftWsWab13+an36+5/DEP2XTYf9Vs2fJsSviOIJe5CB9fk8eaJv81An+XSoZp/Mtni2UywunghSKX7lfDan0PL9g+bP2jvDj2utpe2+14Xf7myvEP8Afr69/aA8P/2l4Ymul8p3t4vkr5FePy3r9Vymv7bDnweY0vY1RlFHz/76UeZXtnlh5n9+jy6k+Sk8v/eoAEjrb8HySx+J9OlR9j/aESsf/wAcrZ8K7f7e01GVt/2hNnyVy4r+FM68L/FPuC2/d20Pz70ZKuR/OiOv3KzbCT/iW2fz/OkSb/8AYqz5/wDdr8jqR98/R6MtAeP935vzf8Do+eRU2/P/ALCU9N8f8G/+/Q/7v/8AbrA15Ss+/en8b/wfJVmzje6m8qKJp7l/4EStvwr4OvfGlyn2f9xDD9+6evePAPw10/SodlpaK82/59QmSu/D4Ocvfn8JtLkow55nlei/B3W9VtkluJbfS4X++/362P8AhRf7nYmtt53997f5K7z4zeNNP+F9zoMUW66e73/aPOf+CukhnintkuE2zpMiOj19zhcjw86MKx5eFzTD4qrKlTPE/wDhnfxBHc74tT014f8Age//AL4q5/woF77ZFceIIIH/ANi0r1f7d9hm/if/AIHVa/1Jrrfs/wBd/B/tpRLJ6H8p6PN755FrfwL1jR7bzbS7tdXtkT50hTZNXml5+4/gaDfX0hZ+LrSObfvlSZH/ALn3K80+LXh+0vv+Kg0x2gtpv+Pm12f+P14mPyeEIc9IJe7M80+T/cT/AHKZDH8/8Oz+Oofnjf8AhTf/AB76fZz/ALz5NuyvivfhPkNi/wDJHD9z79Ph/eP/AHEqn5/mf7lTLJ5f8FBjzlyzk8vzv40T/Yp/mJJ/9hUNtG8c3y/991Z8tP8AgdBgWYY/Mjf56e/7z/b/AIKLaRI/n+XfT/L8zf8AK2xPufPQaakNMqZ4/L+T5qET5/8AYf7lAalCbzfO/iRP9iobz9x+937KuTQfvP79Q3lr9uRItivs+4lOJEhkP9+n/wCsh3/f/wByhI0/2n/33p9z+8/9nq5CK39xPmSrVOSBJE+f79M/1dGppqQ3Mnl3ifJVn7Kkmz5PkT7lMfZH/wAAqZJJY0+d9/8Av1mXzk3l+Xs2U+52fwfJ/vpUKSVMkib0+TY/+3T5SJGD4kg+3eH7n7Oiuj2n7nfWl8NfCt78TdNs/wCyrdnsPs/76a6T5E/77r0jw34f0SP4b2et26Ne3/8AZ3nf8TSaHyU+SvHPh7ceNvjNo9n4a0e62aVaP9m/s+y+RNn3977Nm/8A4HX73hcvhGPPM/KMRjJz9wxIZ/BXhzwHqWn6haXuqeNku7mzR4bjZYW6I/yP/t1N4e8O+NfiB4PT7JNdajoOk/J88z+Tbp8n/AEr0X4G/DXwl4A1Lxtp/ji0uNb1vTL7yYbK1T7+9N/+u/grB8E6rqF1ovi3w1p93eaRpXnPc/2ek3yf3PnrsqckJHz3sVz++cx8dfhloXw5/sH+ytdtdUvLhHTUUsneZEf/AK7fx/8AjlQ/DHxBLdeG7zRHu5dmnzJc28LzfJ9/567/AF7w/Zar4D0eW9iWC2e4SF3f5NnyOlfOsN8+m6k/2KVkfe6b0f79ccpc5yv/AGWrzn1Xr2uaV4L8QXMup3C2sN9Yp5KIn+/XjPir4vXWpeHrDw5vWysIfvun/Hy/z/8AjleY+KvH+p6rc3P2i9lury3TY8zzb3/3Eqn4X8M6748mhvbK0urqz2b5rrf9z/frjPd9rznf/DHxMlr4/wDDcWxdlxfbN7/fff8AJ9+vVPCWlaxqug63aWW3Tpodcd/tTv5KIn+/TPg/8C9P8P8Aid/tu3xDqtikN/aPp83yW+/+/wD36+kLDw//AMe0V7Kro/zoiJsRK+Px8eeqe3hfdgZXhjTfL1Wa4uJry6tv4/8AS/J/74rN8c/2ZY6rfxXtjqibLSbZvu/nSH/vj566rWNY/wCEc0G8uP3V1NafvkhnSuVv9K8S/Ep/7du0t0trjTnR9Uun8m2+f5K5fcjA3+OZj+F7rw1/ZXh77EmqfZnt3+yb5ofuf7db3hjw3Za5NZxaYmuXTw3Dv/x7o6f8DdPuVj+Hv+ES8F6Xo9okreMtVsbTYj2r+Tpu/wD9Den3/j/W9chhtPta6dpuz5NP09PJh/8AHK4Ixnf3C5Sicr8b/DieFbDXtP8A7Vs9Xm+zo8s1l86I/wDc/wCAVDZ3T3UML/K/yJv2Vg+M9n/CH6wnlf8ALu9bGlSf6ND95/3Kf+gV+iYWM/ZQ5z56rL3zYtfu/P8Af/36wfHn/IvI/wAz7Lu2+4/+3W3bfc/id/8AY/jrE8f/ALzwxc/Jv2zQumz/AGHrtMTpH/eP9xk3VZh3xw+b9+q0Mjx/3X2f7dTQyf73+wlaagc34/kSO20eXYyeTqkL/frqk3+d/c/vpXMfEL/kC2Duu9/7Utv+AfPXSf8ALZ0+bYlGoFyuS8f/ALu68JS/N8mp/wAH+5XVL9xK5jx//wAy8/30TVIaNQOwT947vs30eX8m5Kh/5bPVlJPPTZ/GlGpnzGD48/d2dh/c850riXk8hE+dvv767bxt/wAgeH91v/fbK4l/9v7lcmI+A3pfGer6DH/oafP9z++9ba/+yVzfh6f/AEeH+5XQv9xPvb0r84n8Z9DD3h/8dPTZv/uPVB5PMf8AiqaGfz//ALN6yHqXJKZT6E2Sf79BkP8AM+emeX89P8vy6Z/rKCR/+rT+KmPJ/HR8tE33PuVZRW/j813fZX53ftJ2sUHirzYvkd9++v0Luf3ab/4ET+CvhX9qS18u5heX7m/+5/t17GWy5Zky+E+bH+5/z0eoX31ZaRN9Vn/eV9qcIyinU16AB/3nyffemf7/AMj0U9KANvwHCk3jDS/vbPNT7iV9w6VGn2BPKi8hP+eb/wAFfHPwi02W+8cWH2dGd1+f5Er7Mtt/2ZP9Hl/4HC9fn2fS5qsD7bKeSFIf+6kh/uPUP+s/gZH3/wB+hvN+TZFcP/c3pT/LfY+y0lf/ALYvXyUoTPa9rAyvGdj/AGr4ZvIvmf8A0d/kR/v18Sa3YvY6lcxSxeRsf7j191XlrLdQvF9nZ/kfY+z7lfHPxU0mW18T3KSxSwTP87o6V9zkEpwjyHyGbfHznE+Z5n/oHyUz/wAfqb/ln/fpnmeZ/wAst719qfPB5lFOpqf+P0AOrf8ACMbzeJtN+TennJ9yue/jrqvAb+R4q02XfsffXFivgmdeF/in2Npsa/Y4d/yfJ/HWlD/HWDZ6x5n91N9WY9WigfY8qpX5fVpT5z72nXhA6G2tfMtv9v8Ajpmj6a+o6lDpnzedcP8AwVQ/4SO0tZvs/wB//gddz8KNDi87UtV3y7Nnkw76vD4WU58h2Uqvtp+4ekW0kXhnTbO3t9sFsibPk/gr06z1XyLaGJd0EL/880rxzW4/LtXf7n9ymeFfiNb6lZ7HuNlzb/JNs+/Xs5vhZwowhTObN6U6lH3Dxz9ofxp/wkfxC1KX5ntrTfZwwP8A+h17f8OtSl/4QbQXu3ld/s6I6b6+M/iXrHkfELWEu5ZUme785/k2b9719t+Hrf8AtLwHpuoJtgtpokdNlfpNCrCnltOlA/NuG8LOGOqTmbd5qX9xNn/A65vUtclS8RE3VZm/d/uot2/Z/BWDqu3+27B5fn2o/wD33XnSP1/lhAueIYPsNsl15SwQunz7Hrldb8QafPDZ6fLLv+3I6IldnqUcV9o80UX33TZ8/wDA9fG2reO72++IVnM9u0Fnp++H/gdc9SPND3zzsbX9idnDJNHvt/m/cvs+erKSeX/Gqf3I6yrzVYr7W7m9ieWdJpv9dI/36E1L5/8AYr8txEf30y4z54G2k/l/P9xP9utW2k8zf97ZXJP4giePyrh1gf8A362LbVov+WUsTo/+3XP7KUji9tyG3bb/ALS/z/JUNtdf6fMrvs/2NlVrXVbf7T5vmp5zp/A9U0vrePxC8Xmqkzoj7N9Hspmf1hHYQ7P9+podj7/vb0/5Z1lQ3yR/P8tWbbVLeR/v7Hf/AGKiVKY/rRZeT/vjfRD/AB/ff/b2VWmk89/4amtrpI4dm+seSZ0SxEAeDzP72+jyPL/2/wDgFE10kf8AeqH7V5iJsdUraMDL2wx4/Lf+F6PLig+RE/36f56Rpsf5H/26h8xNifI3/A6iUDaEyZI1jkdHf7n9+mPB/wB8Vj3mqxR3ifeq5c3XyJL99P76UeykP2o9/wDXf7dPmuvsrp93Yz/PVa/uPn/8crN1i+SOG2/jdH3/AH6OU25jpI5P+AUeZ/wP/gdUIfECTf8ALLzEf7lPhukk/vJWhBxnw30PxLo8dnaf23o3k73T/StLe52f79aXw98QePdD8Sa9pnh/UtDvbNLjfNsTZDv/ALiV1Wg2qXWq+JIrSVrJ7e7fybqFN/yff/jrB8JSWWj/ABLubS0eWea4tEmm3p5O+b/Yr93+tTifl/sISNj4W32tyfGPxPaa3ZW8FzcW6Xjp5z/J/B8n9+qeveKrL4V/ELxJLLbtdW0yfchm/jrj/jB4x1vTviX/AMU4l5a6lNYpbPsf5NlcT/wjOsXVtc6frF2s95dzfuZt+/fRVkeXX9wf4z+K9xriWelPqCz6anzpp+z5N/8A7PXH6JdPfPMjpLBD537nf9+vS/CvwL/tJ3l1CJXubT/brv8A4hfDW41LwB4Vu9Pt7dLmLznfYmx9iJ9yuU4a8eeBxPw3+E/hrXHs/EF3Mt07aikNxp6fx/7f+/X05o/gd/sHjzTYbT+y7OFPOTT7V/8AY3/fr5j+F3ir/hHNVtrR7RrqG4uYX+T+DY6fPX1dqvxNspPFutxaVby69/aFim+G1m8mF9n3971HLzmuHre4b3ga1srTxJpX2SKKf7XoCPN5bpsR02ffrqvsNxAlnFdyra/3POh3v/wBK8Z0T7Rqr+Er3xLqsVlon2ebyUtf3Pk7P4N/8dX9Y8cXd1Z3+lWX2i1mtER/7Qd99zNv/wBuvncxpfyH0eFnzfEdhrfjjT/D/wBpi0qKK61hP9c+oJv2f7ez7leb69rmp+JpLn+07uW6f7PNsT+BPk/uJVN5Hk1J3f7j2ifx/fpnzyK6Jvd3t3TYj/7FfPez5D0jN8G7P+EV0T9yyP8AYd++uhsIHj+xp99Psju/+/WV4Sh8jQdKiT5Eh05K2PM8y2f7qOlj5PyP/fp0fjM5HJeJESbw3rG/bse0m+//ALlWdBn+0aPYP/07ps+T/Yqtr3/IB1L/AK9Jv4P9in+G9/8Awjelfx/6Inz76/QaPwHgz+M3rb/vusrx95v/AAhl/wDPs2bH/wDH6v237tX+9ves3x/J5ngbW3+b5Lff/wCP1uYm9H9xNn3NiVZto02fxb6p28nmJC+/78KVfhk/c/7laagYPxCji/4RXzX/AINRs32f8Dreff8AO/yp/HXPfEL/AJFK5d/4JoXTen+3W8m+R3+67/7dGoFyGR9ifwVzHxF/d2GiS7PnTVrZ66dJPk3u9c38SP3fh6zl/wCeOqWb/wDj9GpnE63zEn+dPuPT4d+9Kh8v53/uJUyUamhleMN/9jwu/wDz8VxOof7G7fXZ+PJ0g0PfK7JDDMjvJXmieI4r6aGK3Vn3vs315mMq8lL3zbD++eu+H/3dij/c+T+5W95nmIn8f/A65jRJHjtki310KSfcr88lue8Wf++kT/bp6RpHNsb79U/49/30qa2+/wDJu30hll7pP/ZKsx1Q8zzH+f59/wA9WYZP9igzkXPM/d7N/wDwCof9Y9QySbP7yU/zPMqzMfTP4N9FQzT+X8jo2+gCnePLJ8ibEf7if7dfGf7S1j5ln5T7nm/j2fwfPX2eknmXSS/Kn+/Xx/8AHj9/Nre93eGHenyJXq4D+KX9lnyLNHUXz1bvIPLeqf8AH/sV9weTqJTXp70z/V0Fh/sUz/V0/wDg/hpkdBZ7Z+ypH5/xIfe7Jtt96Ij192pJ5yJvl2fwV8Jfst3Utj4zuZUi89PJ+evtWw8TWV8/yS/ZX/uTV8Hm3v1z6vBz9zlNJ/N37/mpnnv/AB7fnqz8/k79u/fUP+s2b0VHrxIxO0Z/cSvjz9rrQ/suvW1xFEvnO773T+5X2M8aRqmzdvr54/a20N59HhuIvn2bN717eVy5Kp5+Pj7h8cvTP9yppv8AgLvUPzx194fLj/8AWfwUz+//ABvT/wDgdPT95QAeZ/s/+P1veFbjy/FWly/N/wAfCVg/98Vq6T/rrb+N0mrlxEfcN6Hxn6NaJBFPptt8kXyJs+5Uz6Vbxp/qovk/uIlZvgO78zw/bSy/cdEf79dOkayf3Xr8+nH3z64x5vD9pdOiPp8Wz/crrbaeLSbZIoolgRKoJAv/AO3Xl3xCn1XTZvNtLudNN/j8l69nKaMK1UdTMvqMeflO81i7+3ec7y/Ij/3/AL9eaeG9KtLrxhearcbX8n7ibPkrEf4qXECbJdt1v+T5Kp+G/FVxBHNLFErwu/3K93NMK4Uzthm9DMKXunVfEj4T6f44eG7hu20vUof+WzpvTZX0P8E9KuNN+DOg6Ze3EWo/YUe23on30318wXPjS7vnSJ9sCJ/GiV73+zx4ufUvCV5p8r75rS7d9if3HrxqGM9jD3zlw9KlRnznoVvHaQJsii2f399cl4w0r7VYTahFuS5sfndN/wB9K7a5tbeT50laDf8Acrnry1eN9krxXVm3yOiP9yu2lm2Gre5zHtQxUJHK6Vrlv/Yk0vnLvhR3T/br481Ke0vtb1LyrRp0uLh9+yavS/HmsXuh6xqvh+0u9iQvs87+/XK6J4f/ANh/kT+D+OsMdiueHJA5a9WFaRt6P4VtPJ8qX7QifcREmrpH8D6PsRklvIP7+yaptP077KiO7siJ9zfVO8urjVdkVpKqQo/9z79fIRpc8/fMJVfc9w7P4e+JvCXguw+z3eiXF0jv/pE0yJNvr062uvDWsW32iL4f3Dw/33t4UrwSGxu7p0t/s67H3/O717H4V8VRWNhbJe3epJc26eSiQ/PXowhDlPFlRqzlznWpoHhSR/3vgS3g/wB/ZTJvB3geRP3vgy3d0/6Y1Do/jzTLW82N/ak6TffebZ+5/wByuh/4SaKRN/8ApWz+DzIdlEqUvsRMaqjD4zH/AOED+HW9P+KU2P8A7ENM/wCFe/D+f5H8OeRVm/8AEfmI/wB6CH7++b+Cue1L4jW9i+y3ia9/v7Hrto4CpW+yefLGU4HSW3wZ8CX0L3aafLZQ/wDPZ3mqt/wpn4fyP/x9tA//AGEX/wDZ6xIfi9L9z7Pf7P40eapv+FvW8/y+Vdb/AOB5nTYle7SyWHJ755/9ouc/dNj/AIUL4H1L/VanK8z/AOp/06ubv/g74X0282RS391s/v3bpWreeJvEsH+qdp4X/jhhSuS8c+NNT03ZpUUqveXafImz50SvPxGAo04G9LFTrT5DhvENrp+pa9c2Xhq3ZLaFNjvNcO/nP/wOnw+FdVk2ebFsRE/v/frofDGjpo9rs2fvn++71tv+7f77J/B8lfK1YQlM+voRnTgedf8ACK6hcb/tdk0Lv/Aj76rf8I5d/ZnV7SX9z86Oj16R9q8t33/IlQ6tfW8Gz97s3/xom+r9lzj5+Q8xvLW4+TyrK43/ANxIah1uxlktYdlpcO6fO7pDXtL/ANn6rbp/ZVwt7N/Gm/8Aff8AfFTWelaZqtn5Usstrf8A/Lb7U/z1tTwHPP3zCeM5Ie4eJpYyx/OlvdJ/vpUyebJDvlRkdP49le9p4R0zyUuH13ZD/fetKb4a3EiebaafLq9m/wBzZsh/9Dr1f7Jp9zyI5tOR8o2H7RGn6V4k1KW38KaldW18iPDAnyPvT770+b44ae/jCz1W38H3CTeV5Lw3U2x3/ufPsr1G50e4uNYh1hPKR7e3eHY9v9/fVPUp01y501Eu9Nd9PuPtLw7P4E+/9yvpP7Sw/wDMcscLPkPEPip4/vfGmsabcWWhS6Jcp/o2+Z9++sqz/wCElgm83Vd2xNnlfudmx0r3jxDJp/xbfQZfDUS3Vzpl39pm3w+T5MP8dU/i140tfEHhv7Jp9xsRJt/2V4fn/wC+61+v0Z+5znkYzCz5TK0q18TaVqU0txqumpNfW6On+j/+Of79dD4e/wCE1k8H6VdyzW+l6DaX3/IUmTfcwvv2PvSmeGPHHhrQ9S8N3fmslzDC8N3vTzn+5Vy8+J2iXXh7XtPiluPs0139pt/3P39+x/uPWv1iEDzo0pzgeb2eh6Z4R8eeJNKuLh9b3o/2TUJodn/A9lex/wDCR6V4L1vw9L9kl1ea+0vyZrW1dP3P3PnevH/jZrmlSa94euNK+1QXL2jwvNN/HVO8klnfwrd6f5qX/wBnRJrpJtm//YeolLnhzwM6H7mfJM6TxPqVxrFho/22VYE86aFIXf5Ifnr0KTWHn1K/ifc9mlikybE+evK/iR+88JTXEW55rfUXT5P7jpXQ2F99q1XSruL9/c33hj5Nj/c2V4+KqzhD3z28LyzmdnqWpWlrqSeVFcbP7Je88mZ/v7K1fB+sWniDw3pV3d2lu81xafaXhTek3z1wHh61+fw3e3csr3ieHblNn8H+3V/w3O98+iXaS+RC+jTfuf7/AM9fKYzEc0D26UTv7D+yoYXh+xNvRN+9Jtnyf3K6fwl4DtPH+pX9lZfatLf7JvuNQunR7a3/AI/nqtoPgeKTT013xBcNonh7yk8l/vzXf+4lVvGnxCl1XR38P6VF/YvhiHZstYX+eb/rs9cGB551iqvwHm+vQf6Hqtv5q7Ps8yeclZvgyTzPCWiO/wB/7OlX7nfJZzW77fuP/BWV4L/eeD9Kf+D7PX63Q9yB8zPc6eF3+f5G2Vm+PI0k8B+Ifu7/ALC9XLaT+BPkqt4w/f8Ag/Xot/37Gb5/7lbmBpabv/s2w83bv+zw7/L/ANxK1U+7/frB8NzvJ4b0r+/9kh/9ArYhk+RKfMBifEX/AJEbUv4H/c/+jkrofn31g+PF8/wHryOiun2ff8/+/W9DJ/o1t86/cSr1AuQ79n3131yvxRkT/hDP9y+s33/9tq6eHZPs2bf9vfXPfFaNJPAd/v8A+e0P/odGoHW/6vf/ABpU0Mnl/wC//BVPzPkTfuSpoZP7m5Hp6gYnxOg+0eA9VT+NE/v1458PbH7QsMrvLsh+5sf7m+vdfENjFqum3Npd7XhmTZ9+vNNYsYvB3yaUlrZQwo800Mz/ACV5WY0PbwNsPLkPQtHkljh/ietuO68v53dYEX++/wByvJfCvxm0rUtEh1DUIpbK5/jtYYd71j+NvibpniDxPolpZahcPoKbHu/9H/j/ALjpXyEcFP7R6Mqp7xbX0V1C/lXCzon39j/cqZJK8Hm8VWOh/Eawt/D+6DTbh/30Oz5P++K9s0rVLe++e0uFnSuWph5wNozNJPv/ACO1WUk8t33/AHH+5Vb/AFlTJH5if7G/5KxkBcjk30Uz5E+T7lPrMsP9ZUNxU1D0EcpQto/uV80/EXR/tya9aRbYJt83z7Pv19LPI3nJ/sV89+MPNk1jWPsm17n7Q9ejgvjNIxPhvVbX7Lv+ffsrHeRI/wDbrufiNpqaVqs0SoyP/tpXE+WnrX3cPgPMkQvvkd6Z/wCP1M9MT/x+tChj/wDfFEdPplAHvH7K9uk/iHVPN+RHREr63h0NJPvvvR0r5C/ZnvksfEl5v3+S6I/3K+qLPxNFHD5Usqo/9+vgc0/jH1+CjH2Rq22jy2uxLS4bf/cR/v1t2H2uTf5sTbPvv/sVT0HxN5O/zZYvn/2K6HTdS/tW8+fanyfwV5R0k1hBFqT7Le4i3/wI9eaftJ+Dnvvh7cvKjbIU3vIiV7G/h+3mhR/lf+PeiVzfxI0O4vvAesWlpeyzvs37HfelduB9yqcuKjzwPyveT/x7+/TPMT/aR6v61Y/Yb+5td+/Y7/wVQ2V+iw2PkSGOpko2U/y/v0wDzPn/ANirkMz+S/8Ac/jqmkab/n+5/t1chh8+RE2fPWc/gNKfxn6KfBnTftXgawlifz0mhR/uV3iaHcQf8sm2Vwf7FviC38QfDuHT/KZJtM/0avof+w3/AOWXz18FiIfvj7ShKM4Hmj+HL3+63+5s+/XJeJPAdxqXnRfvYX/2K+jdK8K6hrF59n0+KJ5tm/zJn2Vvf8KPuJ3/ANNu7W1h+/8AuU8569PAYOtL97A+ezTH4fDz9jWPg9/2cLTzPual8/yPsm+RK3tE+BFrpUOzfLv/APQK+7tD/Z80S5m8261W88lfvwoiQ767C1+EvgDR9n/EpivZv+el07u9evXweKxPxnnYXNMHh4c8D85Lz4SJBvlt/N87f/cqhbeH9Y8I36XuifbPtKfJshR3ev0+h03QrH91p+hadapF86P9nSrP2yWP7nlJ/wBc02URyHnh78jjxXFFGHwH56aP8RtY1LZb6x4U1m1m2fO8NpNsmreTxH4gktnTSvB/iC9uX+4iaZNX3f58v8DKn+1T0vZR96T5v96phwzQhPnPF/1ql/KfmFqX7N/xI8Yao+pxeD9cS5uPnmSe02f+h11Xhj9lD4lx+TLe+ErqD5/9T9ohr9FGeVv+Wrf991C++T7/AM9el/Y9L7RUuKav8h8i+G/2d9as43fWPD95G/3ERE87/wBApl/8IfsP+t0K4gTfv/5BM3z/APfFfYHzx/7FG6X+83/fVP8AsWgckuIsRI+RY/Cun29g/wBr0+8gm/uf2W+z/vvZVN/DOiQfPFFFsT/ntbu+yvsJ5pfvJK3/AH1USXFxHvZJXf8A33pf2PA1hxTVh8Z8bPo+mQI72n9jb/8AptC8NVv7K+1eTs1DTbWb/ntazO//AI5X20119oh2XEdrN/f85KyNQ8H+ENYVkv8Aw3p8277+yEL/AOgVH9k8nwHoR4gpVvjPkX/hFdHnT/iYXv210f7j3bw/+gVcj8F+BJ4/3qX8D/8ATrd//F19EXXwB+G1829tPvLM/wDTC7mSsPUv2d/BSfNFd6tOn/X2n/xFb0sLVh8BnVx+F5efnPFk+Ffhq63/ANlaxdads+59tuIXq5eeAPPtvKfULOeF/wDnikNd/c/s8+H5P+PfVdSg/wCukKPXDeLPhJd+Edkv2htRhf791D/B/wAArPERxEDfAYnCYyfsYS98xPE89p4H8PPcPqFrdJaQ7Ifn++9eRaJY3urak+saq7PczP8AJ5z/AHK9Lv8AwXb+IIUeWX7VD/cd/wC5Vn/hGYfM+42yvkcViuePJE+5oZX9WlzzOV+eNNny0JJ/wOuqfwzFsd/NZE/2Eofwqn8fz14XKewclN9/fVC50p5E/wBEf7K/9x0+R67aTwr8z/O2z+5R/wAIz5n8dVH3DCUYzPK7y1i85ItQi/s653/JN/A//A6fZ6HrF1N9ntJftqb9/wA939//AL7r06bwik/7qVN6On9ysqb4c+R+90y6Wyf/AJ4unyf/AGFejCqcM8PylPwx4L8V6VNDKmlLBMr70ea7TelehXl94r1WwubLVYrWeGb+5ceT/wCgVT8GfFi68B36af4w0T+0bP7n2p//AGR6+lvDd14K8Y6alxp/9muj/wDLCb5HSvZpc0z5urS5JnwBbeFfEt0uvRa3qv8Ax92OxPJm3/P/AH/+AVzfgnwHFY+JoZbS4utRfynhe6+z7Lb50/8AH69UT4heErrVIdN+1aT/AGlcPsT7E7v/APYVTf4jaFo14lonhy/3+dsSZH+Svy/2+J/lPsY1JTMH4UeHbjwdrH2S7uFdLven7lPv1574h8PywTXkWyV9jv8AOifcSvcrDxN4UsfFttZPFewax5ybHf7m968T+MEniH/hN7/TPD+uy6dYW/8ArVeLZ8/+/XVl1WrPEe+zy8dDngZWm/aLqwtpfK/cp8jvVDWNVtNPmm+1ara2qfx75t9ZVz4Ru9ftfNiuPI+yO+9Hf/XVwGpeH5tNmv3lspUT76Ps+SvvqdLnl8R8p70InbeMPHGharY21p/pV7eW6b02Q/JV+x+K9voeg6VFLo8t69vced53m/8Ajleaf2kkDw/Z9rzND8nyVc8Nz3F1pr296i+cjo+x6+noUOSB4ter7/Odbq3xM1X4jWb27afFp9ndzec6Q/O6f7G+vZvB9r9hsfCVv5qvv0maHzkr5+WSWff9nl+xWaPsdH/jr6r+EfgDVfEGj+FZUtGsrDT7Sb7RNN9yFP4N7189nEuSB72V++U/B+jXHiObwqkW17n7PNbb9n/jmyvYNH8K6D8PYbOW9iXW/E9pb/Zv7LS5R4Yf9960rDyvA+j/ANj6VdypebP32rzQokz/AO5/crj31jT9Jhh1JLtp/OR7z+0Jv9TsT+/X51KFatI+o5oG3c2t34nvP7d8Qfar2z+0eSlkkyfJ/uQ/wVw3ieeytbm8t7S4b53TZC/8CVxmpfHbw1rj3n2TWLOCZ/kmvdjp53+5WD/wsbw152z+24nd/wC4ju9fV5Tl84TjOZ52Iq/Ygdh5byb9v9x0+f8AgrB+Hv8AyKtn+6ZH+ffUP/Cf+GpHe3l13TUf+482zfUPgDxHpWpaCj2moWuz50T99s/v/wB+v0KJ4XKdhD9//f8A4KZr2+Tw9rEWz5/sMyf+OVm2esWklz5X9p2Hnf7d2laVzfaffWFzb/2hax74X2bLhKszDwn/AMi3o/z/APLpC7/98VvWvV64/wAD6xb6l4YsPKu7d0hTZ8kv366qzkTe7+bF/wB90g5Sn42j+0eDNbTfs/0R6v2EnmabZu/33t0/g/2KreKoHk8L6wj7UR7d/v1c0qN/7HsNu59lun3KCC5bbvk+9srH+Jf7zwBrf9/ZDs8z/frV8uX+4yf8ArH8fxvJ4D1t9m9/J/uUwN5JH/c7Nqb0q/DH5dYmm3X2q3hlfcj7Ef8A8crStp/M+/ud6AGa9cJa6a9w6fJvrxP4i+ILe10+/a72o9xbvsTfXq/j+d/+EM1hIvvpDXzTf+H/ABB401J/KtIks3hRPOun+5XJiKvIbUqXOVvAd9bz+Er+4iuPOdHdH/2K7nXvEHhq6ttKSK0ig1K3hTzp0+/N8n/odZvh74A2ljo6Wn9t3llc/P8AaHgTekv/AH3Xf6P8NfD+leHodKltF1H/AKfZk/fb6+cnjoHqfVyno/2L+yvtcWlf2jqXnf8AH7dJ9xP9ivZvgn4uitbbXtQ1DR9+x/3KQp8//AN9cNZ2MVj5MUUSpDbpsRP7lMs/DMVq6f6XqWxH37HuH+elHGQc/hIlSPpy8utE1zR/tEVoqO8O9HRNleb2GqxTo+x3T5/uVf8AA0dxNpXyeVvR9nyTVg3+/TdS2Ssu9n+4j76rGwhKlzwMKcvfN6H7/wDC/wDcqb5qoWd15mz7zv8A7/3KszSeXsr5k9Amb938+zfVabfJU3l+Xv8AvPvqHzE2PvTZQPmK3+rf/wAcrwrxhJ5firVX3/8ALZ02bK9y/irwfx/8niTVYXTY/wBo+R0rtwvxl0z5F+MGq/bteuYokZIbf9y+/wDjrzTzH3p/fr0L4l2MsHiS83v8+/enyf364CbfG/8AE9foFL4Dy5x98P8Avl6h/iqby/8AprsemeXVgHmUz/vmn0fP/t0AetfAGCWfWr+KKVU+RP4K+irnTbvTU82WJXRPn/d/PXgP7M37/wAT38X+wn8dfV3kfPv+ZH2f8s6+KzKlz1T6jC1OSByVt4i8xHi/j/j+Suq8N+LvsL+a/wD6H9yqdz4fstV+eW3+dP8AltC+x6zZvCMtr89pcLdfJ86TfJXiSpch6MZQPabPxpbz2aRebv8A+meytK5uop9NmtLeJv30LpXgNtdXEaIjpLA/3Pnrp9B8aXsE3zy7/k+TfVUZcky5x54Hxh8bvDsvh/4i6lFs2b3rz3y6+jf2qNO/tK8s9V8rZD/f2V83vJX6JhavtqR8ViI8k+QSil2P/tUJ9/8Av11GA9JPLd6s20/l/PVN/wDgKJR5i/32oA+sf2KviVrem+MP+Ea0zT1vYdTf77p86PX6N3/hvXtH0x767FvBAib32W7o/wD6HX5G/s6/EZ/h78S9H1BkWe287Zs2fx1+qd58Qv7c8Kw+c0qJcfwPN9+vmsXT5ax9vk1OdRxqL7B6F8DdKf7Bquqyoz+c6Im+vRX3/wC1WP4B0v8AsPwTYWjxbJn33L/8Deup0yxS6lfzHb5f4Fr7XAQjQoH4xxTX/tLNpKkVIYPnf7zv/GlakOi3U2zf8kddBaWNvD9xFWrW4R96mVb+UeFymEYfvJmEvh/y9n3ap39i1qm6ut8yuW8RaoFDRJ88lFKU5zM8yweFw9HnMr7RWtpumtdfvf4K5Zr7y/kf5E/2Ert9BvorqzieL7lduK5oQPAyaNLEVffLf9jx7f4no/sqKtKivH9pM/Q/qdD+Ux5tH/ufJWPdR+TNs+5XUySbQ9cl4gukm+6d7r8/yV14eU5yPm82pYehT54EXmI9TJpc8n3V+SsrT0l+2Qt/BvrvrbZ5Yrpry9ieTleFhjo80zm/7In/AOeVV5tLuP7jV2agUzy0rk+tSPoZZNSlDQ4CaCWP/bpnl/7rvXY6hpcUsf8Ad/3a5q8jSBtld9KtznyOPwE8KUFtUUMf+AfJWbf2KR2GpXEu3ZDbuiPs/v1tR/eH3ayPiR/ofglIt/8ArbussXU5aR7vCOH+sZnSPiS5+IX/AAiuuXP7pZrNJv3yb/uV61ZxxX0MN3Em+GZN6OlfMfjm1lk8SX9u/wDBM/3Er1H4Q+B/7V8JWep2Wq6lot+juj+Tcf8AslflGIlHnP7Fz/LYQwkK8D07+zUkoTTfufvappB4r0Pf9rstN8UQ/wB+F/s1z/8AEVftfHGj3WyK7+0aDc/3NQh2f+P1gfmHNIemmvGlM+yrP87p9z+CuktrWK6hSWKWKdP78L70p/8AZqff+V6XKBzCWr2r70+dP7lPmtUkj2Pb7P8Acet77Cm//bqGaxeNN7/PRygYMmm288LxSorwu/8Ay3SmL4Rt4LPytPuJdOh/54w/c/8AH623sfkf9189H2V9/wAj/c/uVfPOBzypQmfFTxxeHPE6RWUSp9nu9+zZ8n3/ALlaXxCmij8T3+mPcNap52/e9cZ8Y/iV/wAIr4/1Kyf+zdjulzb/AGq3/gfY9aXxg+I1vY3mj3v2TTnh1DTkv3+2w/7Cfcrq/s7nPPlmHuneeLbq003xBo9x9ri+2OltMmxP9ds2VD8WpHj8f3lpFFvhuIkmT5Pv1yvjD4gW9r8PfB+ty6fZv9rR7Z43m2Imz+5XSfHvxh/Y+m6PqtlFF9p1PSYfs83nfcf5K8n+yp+2iP65ywPKNV8QReH/ALfLKipD9yb5/uVwF5quq+NPEiWMW57bZst60rDR/tWgzW+q3v7643zXGxPuJ9//AIHUN54mitZrPT9Ct3ns5k8m41R7bZN/wCvvsLhY0YH5/isVOtMrTabp/hXyYpU+26lC/wC5RH3w7/8Ab2UfarifUk1C93ff/fbE/gqz4e8P3F072Wn+U7wvvme6/wDQ69Rs/AFvqXnaPo8VxZb7HfLdXSf65/v16nwnDy88DB8MeFbTUkv5ZYvtVh9nT7j/ADp/f2JX1j4Mg1O18Nw6fZS+fprpv/fJ9yvlr4S+P9H8KvqX9u2nnpcWL2yI7/Ik3+3srpPFX7UFvpfhXTfN+y61rFvMiWmn6fM9slvCif8ALb+/Xg5lD23uHuZX8J7r4n+JXh/wBpsN7reoW7pM7onyP99P4K+SPi1+0Zq3xQvPsibdI0qFPJ+y2r7EevHPGfxA1vxxqs17rd7LdO8ruiTTfJFv/uVzyak/k/fV64qGDhRie570pnbQ33mbETbsf7nyVq6P4gt9HuUu3tFunT/lm71wFtqr7E3u3/AKe+pSyf7f/XNK7h8p22t65b+IJt8un26P/cT599U7eS32eV8r/wC/XK/2r/tqj1ZttW/ylVzTF7OB0iWulfafNu7SK6T+5srVudR0+6TZFpq2rp9zY9cT/anl/wAbbP499P8A7YeDY/3E/jo9rMj2UDrfM8n7ibH/ANh629Bn0qxvJpdVZp0/gT7+yvPf+Eglk/2KuW3iDy4X+fe/8dONWYSpQ+wdtqWpWl950VlLdJbP/wAsXm+TZ8n36msNc1C1REtNVv7JE/543b/JXAf8JAkG/fuR/wDbT79WU8QeZsfeuz/b+/RKrMI4c9d8GeIPLe5/tXxXqlr8/wDq/tE3/fdUPFXirUJLm50+LxLqWqaU7/JvuPvpXnsPiOL59/yfwU9NYt5ERPv/AO49Z/WqofV4c56donj7xLYwpFFrd4iQpst03767DwZ4q8Sz+dLd+JbrZ/cd0evE9N8RpvTZKqQ/+yV0Om6laTv9o+0K/wDB5bzVy/WKxcsPCR7Nf+Mri6tn0+XVWneZNnyJ9ymaVsgtkRXVErzq21W3t38rzVR3rpNK1VLVEdJVdH/264q1ec/jNI0uT4D0uGT9z/cm/j8uprb/AKa7nesHTdWSdP8AWq6f79aqXSf5evL5TQ2Idn+X+5VyHZJs/uf3KwUneD5H+R/+mj1ftp/4/l2ff+/WkNzORt6P4Z+1edcJKqTO/wDA/wByqHlvY6lMj7nmd9j12fg+PyNKmlf7j/3/AOOuDe+lutSuZZd3369nES/2c4ox55nc6XJ5ifPu31f+T5P7lYOl3ybP4kStjzHk+4lfNnVIsvIkezZ8/wDsb6heSofmqFp32b/uUCHvJ8/8O+vAfidP9l8Q6x8/77f/AMtq9yaRNr/e2P8AP9yvDfip+88Sax5qfJN9x/8AgFd+F92ZpGJ8VeNtVfWNbvLj97v3/wAdc8//AI/XSeKoIrXWJkTcj/xx1zfl/wDA3r72n8B5Yz/x96Hn+b+49H+sof8Aef79aAHnpHv/AL9M3+//AI5TEqb/AFn92iQHvf7LVj9qv9YuN6wTfJs+T79fUVtPL8nmorvs+d0SvB/2Z9Hi0vwm+oPtea7mf7le6w/6z5/k/wB+vi8bLmrH1FKPuD/OT50+5U32VPn3/fpibJP7u+pk/d1xgU/sKf8A7dU5vDlvPv8A+WE39/f/AOyVq+Ykf30Z6fHG8n91/wDcqOUv2szzH4i/Dm78R+HprSLbdPCjumx/46+Nr+B7W6miuPkuYXdH+Sv0U8lJ32S/cr42+OvgP/hGfFV/d2/z2dxcP99/46+ly6v9g8jGQ5/fPJfMf1p6SJR/tv8AJTPn/wB+vePLH+X/AN8VZSDyP9+q3n/7zpU3n/7Hyf79AFmzneCZJf41+5sr9jP2PY9P1zwwniXxGiu9vDDDb2rpvhT/AG6/HO2k8uZJf9ivu34D/tIXfh/wfpUUW37NsTzvOd9nyVyypR9rGcz3MNLE1MLPC4WXvSP04k1iKb/lrsTfs2Un2r7/ANnuIkf+/wD3a+Q9H/bL0qxZ7i4tNL2fxw73/wDi66FP2yPC87/c0OHf/fuJq96OIpch8HV4KzTn55H05NqGpJD8s7bNn36q2fii8t9/mySP/v14FYftX+F44fNluNN8n7/7nVv/AIur837VngS62eb9lguf+mOqJ8//AI5VwxFCXxwOKrwrnMJe5M94/wCE2l37Jk2I39x6hmnivvn81kf/ANDryvT/AI/fD++TZLrH2X/cvrd9laVt8YvAknyW/ihZET/nm8L/APs9aRr0YfAcOI4bzmt7k48x3jadL/eV6fYyXGl3G9GlLfx1ytv8SvC8+zyvFEWzZ/zxrS/4TTR5/wDVeKNNTf8Ac85Hrb20J/GeZDh3MsH78KcjuLbxh5bbLiJt/wDsfw1a/wCE0spEfytz/wDAa4nTbq3unT/ioNGk/v7LitXy9PjT91qthP8A7b3KVyyjQPXjHOoQ/hk2va5Nqts9vE/kJ/t1xjQ6hpz/ADpLPu/jR663y7eT/mIWD/8AbwlH9ktao+y4td7/AN+4SuylUo0T5rGZXmmMlzVISObTVbiP/lq+9P79atv4z1O12b/Kn/4BV+bSrf5/NltX/wC3hKhbTbKT5/7Qs4f9+7SnKrh5/GThcrzXDe9CEi9a/ECVmTdYM+7+5LU114qu5P3q7USuZvNV0fSk2Raxpvnf35H3/wDoFcBr3xQutPaaFHs53+550P3Erl/2Y+khg8/rQ5IUz2N/ETz/AC/aPvVW8w+lfOU3xQi1KZHu9VaDyX3pNDC9UP8AhoxvDv2nyr2W6hT/AJ7W++j2+Hh8EjOfDWfVvjpyPpaG1eeb7/yfwbP4KyfilNDY+HdOhf55nleb568Otf21dMjZIpdKWSb+PyYX/wDZ64n4yftSQ+J7V5dPlZJlTZFHs/1VeVj8VDkP1Hgfg/H0cbCrWhynj+vXX2rW7/7rzPcP9/8A367n4P8AjG302wudPuN6Ted5yV519h/0ZLiXdvf5/krB166l01H1CHzYXtH37N/3K/McRLnn7h/XOZYD2mX+yPszR/EdpqUn7qVURP4K6FI1vkRJds1s/wB/f89fG3gP4qJHJ5VxKz/wPvr6E8N/Er7VDCiRLP8AJ/A+yuCNXk+M/EMRgJQO2m+HOlb/ADdPSXRLn7/nWT7P/HPuVD/ZXiXTZt9vd2etw/3LpPJm/wC+0+Sn23iqKdP+WqbK2LPXIv8AZ311wnCZ4cqfIc8njH7C6f23pl/oj/37qHzof+/yVvWE8WqwpLaSxXsL/PvhffWkknmP/EjvVCbwPo+pTealo1rcv/y2spvJf/xyt+U5+YuPG8afcqt9lTZ9zZRDoeu6b/x6aquqQon+o1SH5/8Av8lTTeI5bFdmt6JdWqf8/Vr/AKTD/wCOfPV8vOZ/AfIXxC/Zs1Pxpfwy/wDFOXs1vaQp/pqTfPMlU/H37NuseIPCvhjTHtPD895pNu8Lo7vs2f7FY837UmsQfCvRPGH/AAjulzzTXM1tcWu90T5P7lQ6D+0nquvfDHUvEcW6C/tL7yXhhm3/ACV6kp1YHyEZE03wB8Qax8MbPw/e6Jps2pWl89zbpNqOxNj/AO3Wx8VPgt4g8XeAPCVv/ZVm+q6HbukyfbvkhT/fqz8Mf2lrfxNo+sXt79qnm0mH7TN5yfP5NdP/AMLi8L+MPA1z4reW4fR0m8m43v5LpXPTqz5zf2vuHyu3hm40OZ7S7i2TOn/Pbzkerln4Viut6XCSpD/BDDW98SPH+laxrdtp+lfY0s/+WX2Wbe7/AO+9eUeJ/EesXSPZfaJbWG3f/li+zf8A79fZU5e6fC4iU/rHuHpF5440rTX2RPb6j8n+ptXRHT/feseHx5e6lDZ28VxcWrwwuieSiPXl1/cRQTebLt850+5Q+sf2bN5T3bQO6J9yp54nZClP4D1H4S6Vpl1qV4mt28V1sTennf8Aj9etW2h+Etm99KsHhf8AgeGvlHVfGNxHDDaaV9osoU/1z7/nf/7CqCeNNbjjeJ9Tuv8Av99yuaUoTPbwuFnCJ9gf8Id4Kkm8p9C0lH/uPDQnw5+H/wD0LWjb/wCPYlfIv/CceII/uaxdJ/wOpv8AhP8AxHHs/wCJ3db6y54HZ7CrE+t4fhP8Orp383QrB4fv0TfBf4ZXUb7PDVgjp9z5/v18qJ8TfFEa/wDIYlR/9yrlt8VPFcfyJqsTv/fe3o5oD9lVPplvgX8OpLZ0l0+LY/8ABvo/4Z6+H+z/AJArP/uXb186w/F7xhBs26nE/wDv29TJ8bPGEa/vb23f/t3o54B7KqfQP/DMvw6k+/pl1AifP8lxR/wzD8P9u+KK8R3/AL98+yvBIfjp4rjR4vNtXh/24asp8fvFscKRJ9g/uf6mp54ByVT2/wD4Zb8CSTeV/pCQ/wACPcUx/wBlPwVO/wC6fUoH/j/0mvH0/aC8VxwpE8Vns+/8m/5KmT9ozxBH8/2K3+//AAPT5qYRjVPV5v2SfC8/yPqupRonyfP89Q237G/h/wDfeVrFxA7p9+ZN9edQ/tNeJY3+fT7d/wDcu3rST9qHXf8AoGb3T5N6XFKXIXH252037GOif8svEd0j/wDTS3Sj/hia0+/F4rZ/7m+GuST9qTU4/wDmHypv+/vmqyn7UmoSJvl0qV3f7+yb79HLSkR++OnT9iZJ/wDj38V2qf8AAKY/7Eb+ds/4Su3+Tf8APJab6xJv2oXvtjvp95A8P+p2TVqp+1e8m+X+z7rf/wAApeyohzVTobb9i2WNH/4qv9zs/gtK1bD9juW1+RPFrbP7/wBhrm7P9q/y0SX7JdP/AH02JTIf2nngd0+xak6P/HNL9+o9lhx81Y9CsP2Rbfzk83xgzo/8aW9bdh+yLp8Dea/jC83/AOxbpXlc37S2p+Sn2S0ZP99Pv0+5/aM1OP54reWD/YSZPkqPZYcUvrB67Z/sm6PB9/xhqk6O+996Q1pW3wL8GeFfnl1C81u5T/ljdXHyP/t7ErxBf2ltQkf97b3G9Pv/AL75KxPEP7QWsX2+K0RUhm+/veqlHCwJjCtM9m+K/wAQtP8AD+m+Vb+V9p+5b2qfJvr5703xVe3d4/myy/365W51XUNV1L7Xd3DTzfxvMlbekyPG/wA+1K+fxmK9p7kD2cLheX35ncw+JtQkh2eb86f7FaX/AAmOoSJsilbZ/A7vXGJP/B8u/wD26ekj/J5v3H/grzjqlThE63/hPNVg/dJcNs/uI9Ft481WT91vZET+B5t9cx8/l/J9+jzPL+R3V60iYeyidI/jS9+RN7fL9z5/v1zeq3325/Nl2u7/AH/k+/THn+TZ996ytVkiksZpbuVrXYn8D11Yf4xTjyQPm/4hbLrxDeXCIqJNL/wOuP8AL+ermsSSyXkzy/Pvf+Os2SR4/wDcr76n8B87IZ/q/wDbplPeT/vv/bqH/vqmUHmf99/7FTWsH2i6hiTc+75Kh/1f8K/8ArufhX4fTXPG2mxSy/J9/ZXLXlyQN8PS55n1L4J01ND8PWFvb7pIVhTZvSuqST7nlPvf+BKrWsf2dE/5bJs/jq+kkUn+t2o/+3XxVSfPM+o+D3CaO68j/P3KmhvknTf9+qc1quz+L/Yenwx+Xv2/JSD4zVmk+RPvIlM8uqyb5Pki+49TJffLsl+T/rnUBKJMm+P+CvPfij8NU8f+EdYlTdBeWL/aU2J9+vQvPT+B9/8AuVNokf2qzv8Ayv3E0zv/AB12YeXJMwqw9w/OK/jltZpopU+eF9myoUkSun+IWmvo/jDVbKX53S431zHyf7Oyvs4fAfMTGeX/AL1PT/xymfPJ/e2VMkdaCJoa9L+GmpP5L2ksvyK/yJvrzSGvTvgz4H1XxVeXmoW+ntPptpD8779nz/7FEJQ5/fPSwvtYT54Hov2HSr5PntInf/YrNfwdb+T5Wxfk/wBj56vrJ9l+5t/uVpW0/wBx/ub/ALlfXU8LSnD4T3vrVb+Y5K58GxWsKf7H3/kq/YeGbTZ/qonf+4iV07xp8mz/AIBvoh2fc2MjpW/1Ol/KZxxlX+Y5ibwX5aebbv8AP9/Y/wDHVCTw5d2r+a/zon8cb13/AJfkzffX/b2VM/7/AO/8j/36v6hRL+u1/wCY89+y3Hz+a91v37N/nVNDPdx/ure7ukf/AGJnrtprFNmz5X3/AH6pvo8Vwmz7n+/9+n9QpC+t1J/aMG21XW7WbfaaxqiTfc+e7erP/CY+LbWZ9niDVoN/z/Jc1fjsUg+dHZ3+5V+2tU/jTz6v6jSM5YhmVZ/Erxr8/wDxUuqIn8Gy4epv+FheLYEf/io9UT/t4epptD8t9/3Jv9umf2b8+/yt7/7lP6jSM/bFb/hY3jDzn8rxLqmxP+nutJPip44jT5PFGrR/wJ++pkOm+Wj/ACKif7CVZTSv4P8AWPXPLLoD+sIpw/Erx3db3l8Yak//AAOprPxp47upnRPFd+j/AO/Vy20f7dcpFaWkt1M/3IYU3vXSJ4H1jTfnfw5qUH+29o9edLC4fm947I5lOj8DOVuNY8dz/wCu1i81H5P+W71m20/iuR98Wps6fcm3vXWvJ/t1C8/7n7myj+zaEzpjnmJj1M3yNT2O8t6z/wC4lU4bryH8r5p3/wBurl5df6N/cf7/AM71j3P7zZ97/gaV89m+Bp0aHuH3nCuZV8RifekezeG/N8QaLc3dqu9LR9lxsT/VVg69sm02/wD4IWhf5Er0b9ieO21u98XaPdhiJoUZ9/3P40rA+I3hdtB1TWNIlT/VO/z/AN+vz6nh/c5z9I/trnr1cJM+adK1i4tZvkl89P8Ac+evY/CXj99yRea1q/8Av14I87/aZv4H3uldtoOsSwIkSIt1s/57JvrgxFI/PakvfmfT/hfxxcb/APW73+/vr0LR/Glv/wAvcu93/gr5gs9SiuoU2brXZ/zxm+Sut03VdTg2PFKt1s+RNleRGM4TOKrThM+nNN8Yp/z9qif7b/frqtK8VJv8qX/gFfJz+LpbWZHl2b/7kz11um+NHjRP3sqJ/crr+tTgeLVwcD6rttVSdP3UqvV+28qd9j7k/wByvnjR/Hk0d4n+kRPM/wB/ZXouifEJJ3/1rb0+f99/HXp0sVA8jEYOcT4nm8ceB9V0VNMu/h42nWbzb/I0/VHRN/8Af2f36EuPhbHol/olponibRLDUH/0jyb6Gbe6fc++lfI9n8SvEMMmxNRd9/8AfWteH4leIvvslrNv/g8r79fSyy1R+2fjP+3QPpLw34f+Gnh37emn67r2lpfWj2dw97YwzfJ/wCodbvvCnhH4Xax4P8P6hdeJE1Obzppprf7N/wAArwSH4t6x53lS28T7PkTya2NB+MVv523UNHXyXTY7796PR9Rj/MZV6+PhD4TLttFuLG8TfpN1DCj/AH0lTZUviGeWPWPstlE8+pXezf538FO8d6lrOj3ENxpt0v2C4+dPl37K0vgj4VuPEF5c6vqPmv8AM6PM7/cr1oe57hwzqzhS9vUNy/8AgnL4VtbDUvEsUv2m+TzrdHl+d/8AgCfwVxnjDwimz+09P3b0/wBdC7796f30r07xDfXfirWH+W4n/wCWMKPWPqWm3Gj3Sfa0VH/2Hp1YnJg8fVjPnmeGv+8/jpifu/7taXi7Q7jR9eeKL/j2f54Xf/brBSO7kd/vJXnyjyn6ph68K0Oc0vM/ufJT4d/+1VD/AEj/AGneppnlj2JLtjf+ClynXzwL6f36swyfO/3Y3rE8y737Pld/9inpJdwP8+7/AH0qOUr2sDVSTzH/AIaek/mVQT7R9zY2z/ppRDJLv/uVHKHtYGr/AKt/n20eYn+ylZr31x/z7tv/ANz79Car5n/LLZs/go5SZVYG2k7SLvRFpiT/AO8iVm/bvLR/3TSUP4gX/n3l3/7lGoublNuHf9z+NKYn36x08QW+/wD497jZ/f2fcp//AAlUU7/Jb3W+lyzH7WETofLikX5N6f770x/v7E+f5N/yVg/8Jpbx7N8Ur/7dWf8AhJrTe7/Mmz+BErHkmdEZwNiH77/wfx1Zh++9YieI7Sf5/mR3/wBipk1y0j3pvZ3/ANysuWZrzQOks4/LRPu/JVyGD/gCf7lYiaxbx7P3rJv+/V+HXIvk3vvf++iVzyjMuMqJseW/+3vp8PmwzP8Ae3/x1Th1i33/AL1/k3/xpT31WKDe/wAzp/fT+OuX3zbmplxI5d6Pv30/y0nR0li+R/4Kpp4iin/1UTTpv+ffV9NS8y52f5SiUZmHtIF+w015PnSt6GCWP+7/AMArKt9Sig2ebK2zfWlba5bxwvs3eT/frh98054Fx/ufJ9/ZT0nl2bPlqn/bFp5O+Ld539ynprFp/wA9d6bP4ErSMTGVUuJJL/fVE/6Zp9yhLr+/FUMeuafv8qW7VH/20pkOqafJ/wAvC73/ANjZREjnLL3Xmf8ALJUSue8VXXl6bc74v32z5ER62H1XT4/9Vcb4f/QKxPiFY3f/AAj15L8rwrb798L16OFj+9gZ4iX7o+WtSnfztnzJ/sVQbzv9mr9/Ikk2+L7j1Qmj+evuonzYz/0D/Yo8v+P+Oj/x+h/3f+5/v1JYz/xyvY/2eNLiuvEj6hK/z2/yJXjn8X8T19Cfsz2Lz2GpPEm/97/crzMdL9yejg/jPdVneT7j7E/2KspcRbP3v8H3Kh8l/wDao/23+ffXx572pf8A+PdH+dfn+dKEm3/L8qb/AO5TEj+49TJB/u/79WXGXKWYZPk2fcf/AG6f8n3P46hTZIiU9P4HoGTeWm/+JPnq5oP37z59/wC+/v1lfPVzRP3E1zF8qf36qIuXnPFvjd+zZqHiO8fW/DTxXVzN8k1l/qa8KvPgX8QLH90/hO/37Pvwoj1+gVnU0kb79/m/99vXsUcZOEDlqYOEz8/bH4C+Pb5n/wCKauk+RH/ffJ9+uz0X9kXxxqSf6VcWGnJ/tzb6+w0j8t9/zVfhk8z5P4P9+qljZnVSwFKJ4J4V/ZJ8P6G0MutXcurzf88UTZDXtOlaHZeHLP7Jp8S2ts/8EKbKvzR/f/jTf8lQ+Z5dcdOvPn987/YwhD3D518c2str4t1JHTZDv++iVlQzp/sp/B8ldz8WrHyfEnm7GRJkrg/9W+/Zs/30r9dwFX21GEzw5xNi2n+586u/+3VlJP4//ZKx4ZGjdH37P9irKSJ/qvN8v+58letEz5S59q8z/ll++oS6/v7v+AVD8+zfv37/AJKe8nlp8+7/AIB/BV8poaXn/vkmT/x/+Ornn/39r7/uViJvk+T5f79X7D/U/wB93/jraJhyhNB9/wD2P+WlMhk8v/Yq5NH8/wBz5H/8cqtdfu0dNiv8nyf7FaED0k8yZNm53/vu9XPtafx/OlU4fuJvRvk+f5KZD5snnb/K2f7CUAX/AD3/AOeWz/Y317B8Bfgt/wALKmfWNV82Dw9C+xEhf57h/wD4ivFpv3dn9/8AfP8AJX6C/DXR4vDngDQdPtIooIUtE37E/jrwcxxU6MPcMKsuSBt+G/DOieEbD7Jo+lW9lCn3PJh+ett775HT97vT7lZryP8Axv5f+xTPMr4uVeczy+ecjz34wfCHRPiNo83k6fBZa2ib7e6hTZvf+49fDGsQXelX82n3tu1rcw/I+9K/SN5P++6+Lf2nNDi074o3jpEsCXaJNvr3cvxE5y5JnVh6vvni1zH/AKSnztUNz+7f96+xH+ffVy5gf7nzJ/cqhNJ5kf397on8dcme/wAA/XeD4/7Se5fsbRyx+JPElxFL8/kwpXqn7S2ledcabrsMTPbXcOy42f7FeXfsh3SR/wDCVPE6pc74X/4BXuvxjji1L4UXN28v760m3+TX57hPejM9LMMROhnFj81tbtZbHxbqUTxbH+0O9bGlTra3KIj/ACb6PijYvaeMPtqfOl2m+s3Sr7+NHbYn9+vPxESqv7urJSPXdH3oiRearvs/jSuksJPsu/8Av/79cZ4d1Xz/ALm1Hf8Av12ejzpJv3uuz+/XnSjynLzHQ219/ovlSos//AKspa+Y+/fLAn8CVjwzvA/2f5fnff8AP/BW3Zyfak+SoPPq85Zsfttr/tw/7D/PXVaV4jlj+5cPvT+B0rm45PL+/VyGRI6zlEz9qfmg++N0f5v9+ve7DwjZXVnbOnyb4UrwB/8AUvX1TokEU3h3R3f/AF32RP8A0Cv1Oofj/MYieC7L/nlsm2ffp8ngu0+d0t1f/Y2V1VtA/wBz/wBAqzDDFHN8m9Jv9j+CuYVT34HATaVaSIkUqfuUT5Nn8H+5XT+Fbe48P+FbzZK1ql3/AMsdn3/7lM1jzdH1iF0Rd7/c3p8lb3jaRINPtvvQTP8AP8ldNOP2z8yzCc/bewOYm+16an223doHT7+yrP8AaX9uab/E7/366Gz037RDDv2ukyfces2/8K/2Gk0tpbtBCn3031meu8BP6vzwOVfR4tV/0S7TZN/yx/v1N/wr23+RPlSFk/jh+erl+/kTJd2kvkOld54e+z6rpUN3EjfN/fSplE68pxk+f2Mzy5PhrF5j7Pnh+5VlPhekf+qlVE2f3K9UfR4pH++yf7lPmsfL3/ddKz5T6znPKIfhDbx/6ryoH2fO7pT0+EKSJ/x8KiJ/BXrr2MXyRfLUL2v/AAN6jlDnPJU+ENvHs3yyun+xT0+ElpJv2bU+dPnd/wCCvVPsPmf/ALf3KfbWvmTfvdyf36iUS/azPKG+FaSb08qJH/2Hqm3wrlj+T7J5CI/30T79e0/2akfz+az/ACffpj6b9x5fnSjliHtZnjNz8K5Y3+S3VE/v76Y/wyeT979k/fJs+ff9+vbH01Nn+tqH7LLHN9yJ0T50ffRyj9qeLTfDmW13/wCjtIn+2lMuvhk8CP8AaEZE+/8Ac317elr5b76s+Q3+z/3xRymfOfPz/DLfbP5tp5H3Nnyf+P0J8J3+zI7xfbd/9yvflsZd/wDCif39lWfISP8A1SL/AN8Ug9oz51T4SJ5Lyvb74f7n3Hp6/C+KS5T/AEJvJ2fc3/PX0P8AZfn3yp8jJ8nyUJapInzxLsR/7lTyl+0meAw/DVN/z2/z/wC2n3Ke/wAPbuHe8tkyIifJsf5K+hEsf3nyIv8AwCj+yn/55Lspcoe1mfPb+A5bV33pKn9z56f/AMIdqG3+J/8Acr6He1i2fukXZ/HHs+5UP9jxSf7/APsJU+ygV7aZ8/Q+GdTj2JKrQb/76Vfh8P6rvRHt2RP9tNmyve1sYvk/cxf7myh9Ki+T5N+x/wCOl9XgOOInE8WtvDmoXX7pNuzZ990q+nh/VY38p/Kn2J99N/z160linnfuook/4HU0emxb/k2I/wD6BWEsLA0+sTPH00a7kk8qK0/77emPY3EeyL7JKk1ewPpSbNiQqnz/AH0p/wBhikR/kVH/AL+yo+pwI+sTPHJtJu4/3Uunyxv/ALlMe08uHY9lLv8A7letPpvlq/3v9vZVC5sX/geXZ/cSj6nCJt9YmeY+Q9i/z2kqf396VyXxInePwxc2/wC9RLj7le2Xkb/Zpk8r50+551eb+IPAeoePtNvLLT38m5h/fI+yrpxhRmbx560PdPmCaNP4PuVT8vy9/wDHXpHiH4F+OPDnnTXfh+4eFP8Alta/vkrg9Q0q9sfku9PvLX/rvC6V9DCrCRx/V6sfsFD+CmPU3zyf8sm2f7lM8vzP4ZXf/YSn7WBp9Xn/ACjP9XX0D+y7fPs1W3/g370rxOz8N6xqn/HlpV5df7lu9fQPwH+HuteDkvLvVbf7K8ybETf/AOh15eOqw9id2FpThM9vT/gL76f9lWR02ffrNhkfeifMlaX2p9/z7Xr5PmPUHpG//j9WYZ1jfypf4/ub6Z/r/wC6lWYf3ifw/wBzZVgTJapJ9z7n9ySmfZWj3703/wBzZT/9Wny/+h1NDI/yUGkZFb/V/wDAKm02Dz3ml+5T/wDWff8A+B0aVIkbzRPt3pWkYlxl75q20nlvsR9iVcf+5TI4/MjTZt/v1NJH8lXE6OYrP/wFKE/d0Tfu/wDcpiSRRpWh0xLLyeWv+w9U/MSRP79Tf6z7/wAlVvsnlv8Af+T/AH6DoPNPjBH/AKTZv/sP/wCOV5d/HsiRtn8fz17N8WrXz9Eh+7Jsd9/+3Xj/AJH/AC1+V3/2K/Vsnl/s0Dw6sffGPJ5HzptRP4KmS68uZPNTY6f8tKrSb5Pn2b6mhjT50/jr6IwLn27z9n8H9yrPkPv3/K6PWaknl7/vO7/PVmGf+P5quJnI1U2R79n36Z58vnfPuRH/ANuq0Mn77593z/3Hqy//AOwj1cZEcpctr5P+Wv3Km+3ed/Gvz/3ErH8x7dP4notpH37P/QK35iOU1fM8uNJU+59ymXNxv/dVD5n/AAPZ/A9Hkf7v3/4HqBA8ksltt+VP7mxK/Qj4XeI7fxb8PdB1O0lZ99uiP8/8affr8/Y/9Ya9a+AnxpT4V3k2lar/AMi9qE2/zN/z27/368TMsP7al7hjVj7h9pPJTGk/v1W03VLLxBZpd6Vd2+oWz/ceF9++rM0bxr+9/cJ/t/JXxnsZnkfAQ/x/36+JP2gfFUXir4l6lLbyrPbW+y23p/Hsr2D42ftBW+labc6J4XuPtV5NvSbUIfuf7iV8qPI8n333/P8Ax17+Bws4e+deHpc8+cp3kkt1/ddP7j1iXMnkQ/cX/Y+Suh+y/f3/AH/v1z2oXT+TMn/j+yuDPv4B+08Gf7wbHw68f3vwy8Tw6raKt1C6bLu1/wCeyf7H+3XqPjn9pb/hLrCHT9M0+XTrN3/0h72b53r57SOWNH835Eq5DJ88KfL8n/jlfk8a8oH6hisnw2Ir+3nH3h/xQgWSwhu5Zd8yTbPLT7j1xmmxpvh835HrtvG0at4eud+19mx64awk8x66o+/A+Azyl7HE+4dzoN98/wDD8ld5oN19/wDjf/frzTSpPLkfZF/wPfXYaJdeX8jo2x64pRPFPSNHvorr5pd0H9/fXW2djbyIjxeUj/7FeV6bqXkfIm7Y/wDt11uj338a/uHSuflMJc51X2F5P4131ch0eaOHdcSq+z5/krEh1V44fKdP++Ks+Q+zzfmnR/8AbqdTi1PgbxP4VS133tlte2/5bIn8FfRXg+P7V4e0eX/p0h+SvMYfKnTyv++/kr1TwfqUV9pUMVpuR7RNjo9fdxxXOeJnWQ/V4e1oGwkHyfc2bKsx2LwPv/vf7FXLeNI98sTrv2fxpT4f3jv8++us/P8A4Dm9bsbfzrOF/nd3SqHjO6eTVUi2Nsh2bN9dPNG8mt2EWxfJf596VzbyRar4wRvvwo+yFP79dMY+4fnGLl7bMOU7m1tUgTYm1ET/AJZpTLmxi1Kzmi++jp9/fUy/wO+56f5f9x23/wBysYn3UP4fIeb3mlNazTW/yvD9zej1N4SupdKv3sku98O9/v8A9+un8T6b59tDcfcdf9j+CuD1WF/Jmu/NVPs/zo6V1Rjzny0qX1XEc8T11/8Avh/ub3o8v+P5f7+/ZXMeA/FT+LvCsOoXG37Zv8m4/wB+ukeP7m9/n/gR6wnDkmfYQnzwB/3ifc+dPv8AyUx5Pnf/ANDqZNkj/wC5/fomg+dNm5PkrE01GW3/AI5s+felPSNJP3v8afJT/L8v/bSpvISN99RqGpCn3KP9zb/wOn/wUeQkmyjUNRn3H2fLR5fl/c+dP9+rKf39m+jy/npRDUh8vy0/hRKmh/eOn8D/AO3U32V5E379kNTfZU+R3+etA1GPH9/7u+nwwJQn/fHz1MkCR/79ApDEtUk2P/co2eZN8/3Ks+XTPLSo1HqMjj+fZ83/AABKf5fmUQx/wbHTbV+GCjUNSn5H+x89Phg/74q/5D7E2P8APQsf3/u/PQGpQhgT+Db/ALlP8vzP79XPI/efw7KY8f3Ef79GoalOGNI3T5G2VZSxSNP49lWUj8ze/wDwOntG/wDBQGpT8j7n3n/j2bKf9l/v7aswx/8AfdPSP998m2sg1Kf2X+589MexXZ92tJI0/wBqh403/wAVBfMcxc+H5bqH915SP/02rB8DaPqGlaxc/a7fyJvufJ9yvRfLTZs2UW0HkfP9+sasTtws5c5pWyfPvf53qnqFrFOn72KJ/wDfSmPfJD8j7vnf+CmTSeZ/erl5j6+BTm0PR5H/AHulWb/x70t0qs+h6bA/7rT7VE/690rSm2eT+5rNSfz5tn3E/jeuOUztjTKepQIiPsSKBPv/ACJXMf6JdTP+92XNdbqUj/Iny+T/ALleb69G/wDaX9z+4mz7iVzyOWv7hvPYva+c8v3P4NlEOyT5Zduysqz1K4tf3W/z4dm/Y9X4b63kTe8TI7/frA8/lLKRxRtsSXzE/wByrMMnl702f7FM+yvs/if/AGNlPhkSNPufP/tvQIvpJ+5R/lqb+DzfvvUPkefs+f8A8fqz5fyfw1Ye8PSPenz/AHE/2Kp6P+/v7nYjeT9ze/8ABVnzPkqbRU8u5m+66ffStImnKX4Z/L+4nyVpJtmT/YqHy/4//Q0oStzQhmgWPZs+dKhkj/21f/cq40f7v+JNn9yq3yR0HZh5c5Wmkf7n8D0+GDy0p7xxb99M8zzN/wB75KDr1OM+KMbyeHt6fc87e+/+5Xi3mPs/iTf9zfXvfxF/5FK8fymf5Nn3P79eCSfu0/vun9/56/TMhq/uDx6/xh8kexPm+T+ON6fDJ8mz5/8A4umQ/wClI779/wDsf3Km+SP7ifI9fUnKQp+72Pv+T+NKsx/dTyv/AB9KhWNPk2/On36fNH8/m/3P7lWBZTp/DUyXH7v76/8AA0qmkfkf7j1Z/g2b9lESCZI/3P735/8AcqZP3f333vXVeDPhf4o8cfPomhXE9t/BezfuYX/4G9dh/wAMp/EWBYf+Jfpc/wD1xvk31hLG0oT5DP3DyiH7jv8AfdKe8aSbHf79aWveEdb8D6k+n+INMvNOm+4jzJ8j/wDA6zXjl2b/AL6JXVCpzx9wzHtsn/74/uUeX5m/7r/79Vv4vk+T/fq5D/HvokalzRPEGoeH/wDkH6ndac/9+1mdKs6r4x8QeI38rU9bv72H/ptcPWJ/rKY0nlpsiT564pUYGXsoFx5H+6m1EX5KZ5iSb9+xH/26rf6v5/ub6hmj8yb+H+/V8pvGHJ8AXM6Rxv8Avdj/ANzfWbdfvEd/l/4HWr9l3wvv+RKxLqR4UeL76V8rn0f9nP07g/8AjmbcyfN/C9Q/6tvv1Nc/vkRP9W9U/wDln9xt9fjU9z9xLmqzf8SG53Ov+p/j/jrhrOT7nz/J/ufcrqtYuvL0G/Tyv4NlcZo8nmP/ALe/+OvSo/wj8r4mlD28Ts9KnijT77b/APfrqtP1LZs/exI9cfpv3NiIu/8A263rDfJMn9xK55Hzf2TtrOPz4f4kd/uJvrYhkljdNm7/AHK5XTZ/338Wz/f+5XSWN15/3Pn2f3//AGSsJGfwnVW0jx/wN/f31t2d15D7Nnl7/wC5XPQzxbE8p/8Avt6uQ/f/ANisdTllE+ZrOSLVbZLuJ12f79aulX1xYzfaLSXZN/6HXkXhLxNLo8jxSpvs3/g/uV6XDfQzp9otHbe9fXV6U6Mz0stzCjmVLkmezaDrFv4gs9/zecn+uStWGPy438r/AMfryvwN4q0/Q797vWLe6dHi2QvZPsffXoVh8SvCV1v824utOT/psnzvW+Hq858Zn2QToy9tQ+Ems98+tzSozbLe3eue8NweZr0Nx5XyJvf50+5Wwmq291o+sXsTq9hN/qvk+emeBtNi2TXFxLbo83yJvfZ8le5L4D8CoYedbMpnSQx0/wAjzH++qf3N9PjgtJ96RanavNs/5YzI9XPsPmJ+6dZ/+uL1UaNWcOeED7aX7n3ChNB5i7P4PuPvry7xPcS2uq39lcRL++T9y6P/AAV7H/ZUsf7rym3/AO5XJfE7wzLPon22KJfOsf3z/wC2lejgqU4VfficNeMKx518N9W/4R/XvsV2ivZ3Hyf9tv4K9m8t/Mfei14Def6VC/yfP/B/sV7T4G1V/EHhizlbak0KbLjZXZmuF/5ewKwsvsG35f77f/GlP8v5P79TfYbiTZ+6b56eljLHv+T5/wCDZXyp6RW8tI0/iR/9+n/+P1MljL87+Uz/AO+lQ/ZZXjTytr/+yUC1H+X5n95Hp6Rp/s1MtrcR/wDLJtlP+wv/AB/f/wBigUiHyfM/4H/AlHl/J/fqb7JLHJ93Z/sUfJG3+3QPUYknmJ9xqmf502fMn+5QmyN9iU9I/kd9jUBqMSP50qb5N/36Ej/74oSOgNQeCpo4fkp8MPlu/wB7/gFWfL/3koDUhS18tEfZ/v1ZSP8A4HQn39nz7/79WfL+f56A1IfLT0p/l1Z+x/7tTW0fl7/46A1KCR+Z/sVN5Dxp9/elTeWm/f8AwJ/cSpngl/g2pQGplbGp8Mb760vsr/wbf+B0zyPv/wC39+o1DUrJA/8A1zf+CpvL/wCAOlWfI8zZUyWv9/bWQalDy/8AeSho/wDgeyr/AJf8H+rpnkv/ALVBUSmknkf8Aqsn7z+OtV4/MV/u/wDfFZqQJH9z/wAfSokdeH/ihNapN/B8/wDB89VvM8t0/v1cuZ0gjTe6o/3Eqm/7x/7n/AK8uofcYfYrf693b5fnp/keX/v0/wAtI6JvuP8AdrHlOvUwdSkef/cT/brgNVk86/m/gTf/AH67ybfP/sI//jlc3rHgfULR3ltNt9Cn3/k2TJUcvOeVjKvIYn+/86fx1Zh/cbN+10/g31T85I28rYyTJ99HT7lPT939zd/8RWHJyHLCcC/baldwNvSXY6fwb627PXLK6Tyr2LY7/wAaPXMQwJBvlepof+AP/uUgOzTR3j/e2VxFOifcp6al/BL9/wDj31zFhfS2rb7eVoHRK6Gz8TRXf+j6raRXSf30Sggsw7JH/vpVnR99rrE2xPPR4amXR0uk36VdrdJ/cd/nrNT7XY69/pFpLaw+S+93T+5WupvGJ0Pnv/s/7dE0nmfxqlUP7Yt/n2S73T7+9KZ/aSf89V+SqjIvlNJ5PtEPz/JsqHzEk/3KZa6jFdI8X33/APQ6h0/zbd3rQ6sOX/kkqH/V/c21ND9x/wCOmSffoO7UzfE9rLP4e1WL5vnt33186vB5ex/43/uV9J63/pGm3MSbvnhr5vmkl3v86v8Afr7/AIel7h4+J+IYj+Xv8qL5E/uU9/3e/wC89EOzb/ufJR5ieYibP9x0r7Y5QtoPLT+/M9PeDzKYk6SP/ff/AGKmh/dvvqyCGGOWN9n8H+/Xrv7Pfwvt/iV4hv7vU036Vpjp8n/PWb+5XlEMjyfx/wAdfYf7J1rFH8K/NRP30t9N5z15ePqzhS9wKsuSB7ZYRxWsMNpEipbImxET+CrnmP8Ac+eq3/odP8x5P9vZXxspM+elPnKfifw/pvjHR5tH1i3W9s5k2PvT50/3K+G/ij8Obj4ZeKrnRJbhprP79vM/8aV94f6z5k3V4P8AtdaTFceGNE1D5ftKTPbf9916+W4icZ8hdKU4nyj5Pz/7f99Km8xpPvpsemTSLAiO+5/4Pkpifu/v/wAP8dfXns/YGfPJ8/zIj/f2VMn/AAJ//Z6Ek8zZsTej09I/M2fP/wB8UFDPL8v+5R5f396ff+5T0k+/vVkof7n996g2iQ3Mflw70+5WJqv3N6bneth9+xIvlesTVZPMT50/4Hsr5bPv91P0bg+X+0mP500n+w/+/R/F/E70z546JpEh/g+T/fr8YP3Ura9O8Ph+8lX7/wBz565XR3WSZFf79dP4qkT+xP4vv/x1zelQ/In3f+B16tD+EfjfEkv9sO5trWLYmx1rYs4H/wBx6wdNjSDY7p/4/XT6bJ++85JdiVz1Ynzsapc+STYiK33/AO5WlZ+bA/8Asf3Ep8MlvOib4vn/AINlbFvGscLv9x0rmkX7cms/uffrpLOT5Pk+f/gdYKWssHz7Nn+5WlYb9/8AC/8AH8lckiOXnPhX7DLHv37k/wB+vrT4Y/Bm38afAXQdQsf9F8Qwo7/c+Sb5/uPXl3jb9nrxH4Lv5opYpbq2/g8/5K+sf2Y9HuLX4P6PFdxNBcwvMjo/8Hz/AHK/TasYVj8xw+Kq4P34HzB9huNKv5rTULdbWZPkeF0+5VmGOK3vEu/s9rdIn302ffr6o+K3wdtPiNZ/aLf/AIl2tw/6m6RP9d/v18tXmlXeh6qmj3cTQX6TIk0Gz/0CvJjh+Sqfof8AbVLEZfNzn7x2byNa+DIUiSK1S4m/1KP/AMsa7bwr8FtH8ceFbC71OK8875/uTbPkrj7+R/8AiW2kUSo+zZs/26+lvh7Hb2vhXTdPTf8AabeH50n+/Xu+58B/PmW+1ni514HjN/8AsaeFLq8eW01vWbJ3+5/qX+esd/2QtQsf+Qf47ukdPuedb7K+pfsvmOifMiVN9lSR0RH+evQpYqpCHJA+hq/vp88z5L/4Zv8AirpUzy6f41tbp3+dP30296h/4QD49adDNvit9e/vw/a4Xr63+wpdf76f7dP+w+Y/3N9bxxlQx9nE+DNb8K634Ov7aLxBpUuiPcfPsdPv/wDfFdz8ItVTw54nht5X/wBAvvkdNn/fD17f+0D8L/8AhOPBj/ZPk1XT99zb18weEr7z/wB0+6C5RPn2f369yMvrmH5Dn+CZ9ew+H4v+eXyJ/ceoZvD6SPv8pk/uU/4UeI/+Eq8MQvK++/t/kudldtDa+YmzZ8n+5XylahCHuHbGZx83hmL+Hc/yfwJR/wAI5FJDCmxoE/g+Su2+y/7uymQ6akb/ALqLY9c/soGnMcZN4ZSOT5E+f+/vqF/D/mf3Ur0JLXy/k+X5/wDYo8iKT5Iotif36PZBzHnv/CKp/uP/ALf8dM/4RGKSbfsWN3r0L7C+7/VK9PTTYpP7yP8A36PZBzHnT+FfM+R4ld6P+EVS6+SV69Iexi/2vkpiab8nyor/AN+s/ZhzHnUfg79z9/5E/v1ZTwj5dt5Xy7PufIld+mlJJH/qv+BulP8A7NX+/Wnsg5jzpvDiJ/yyZ0/9Do/4RX/YZEr0V9KTf/co/spN/wDE/wDv1n7MvmPOv+EZ+T592+pv+Ecljf8Auf8AAK9C/srzPuIv+/R/ZvyfvfkRKPZhzHAf8I58/wA+7/bp6eH3/g2uif7dd+mj/Onz799Tf2UkfyOiv8/8FR7IR51/wj9x/db+/wDfpkejv/y1R/8AgFekPo/mJR/Zvl/3d9R7IfMedf2HLs+fdUKaPcf3Fr0tNHl+Tft/33Smf2Onnfc+5/sUeyDmPN00143qZtNuI32PtdK9FTQ0379i0x9HT7jou+s+UvmPPZrV96Ps30eR839xK9C/4R+KNPuK/wDv1WXR/L/2/wDgFHsh8xwD2ssaf30qncweRMj/AN/7/wAlel/8I+nybNu/7/z1la9o6QabcuiKj/x0uU6qMvfPNLmD597/AD0yaPy9ibP++Hq/NH/G7s9U7n958nzI9eHVPu8PHmgQpH5kn3NlQ3Mfmb3f5Kf5nl/xfPVa5kfb/t/7b/frA6uUoWFq8mobPlRE+5W8kDyfOn/odHg/Tf7Subm4li/1L11v/CP/AD/JuSvXwtL3OY+KzKrzVThtb0fT/ECf8TC1Wd/7/wDHXH6l8NbiP/kFXf2pP+eN19//AL7r11/D/wAr/Ps3/wByof7Hfbs2eZsraWHhM86OInA8EuY5dNd4rqKW1f8A6bJQn75Pusm+vb77w/aalbTW99Et1bN/BsrjNS+E9xG73Gk3Czw7Pntbp/8A0B68yrgZx+A9SljOf4jjEgePYn9z7lXIY/no8uW1uXstQt5bWb+BJk2U/wAvy3rhlCcD0Iz5y5bf6L+9ilaCZP40etvR/Hmtz6PDby6h5/8Avw7655I/L/jos5P9BTYm/wD3KnU0Okm8Vahv3/6K6fxx/Z6hh8TXcf8Ay6Wbv/tpWO8jxo/8f+5UPmeW/wB9as01N6HxU/nJ5un2u/8Aj2PsrYmj8ubzU2pvrg03x7E+Z9/9967PRJPtWmp/fT79XE2pS98ufJ/s0yafyIfNej+Kiax+1LsdPMStOU9TmIfM+1f6p/vps+5XzrqsDQarco+7fDcPX0nZ2L2v+/XgnjyGW117UovKV33/AHP79facOy96R5+Kic28flv95o0/2P4Kf5f+wv8AwCq00fmQ/wDj9XE2SJv+bZ/v196ecJSpv3/3H/6aUfupH+R/np6f3EqyCaH927/x19P/ALIXiZI9K1Xw1LtS5hm+02/z/wDLF6+Wvn/g3b60tE8Qah4c1Sz1PT7j7LeWj/I6f+gVy4ql7akYVffgfo75m+n+Z/crxD4dftNeH/EcKW/iOVvD2pbPvzJvtpv+B16pD4x8OTw7k8S6Ts/v/boa+Llh5xmeRKHIbtfOH7Xviq3k/sfw1bur3Np/pk2x/uV3Pjz9pbw14RtprfSrv+19V+fZ5P8Aqf8AvuvkLxJrF94g1ibVdQla6vLh97vXuYDBzhPnmFCE5TM15PLf7m96LaRP9r/vun+R5+zZuf8A9koj024uv9VF5+xP4Er3ufkPb9wZDJ/B8z7P79P89I2/ho+yywvteKX/AG02VMmmzbPNRNif3HrL20ABNkm9N++of3v3E3b/AO5/fplWf9Z+62b6fPAvnK3y/ffdvrH1j93C+xFff9zf/BW29q8aP+9b5/ufPWJcx+Zv/wCWif7b181nf+7n6Hwb/vRgpH/sM9Cf67+5Vz/Yf5E2Uz5Pvpt/74r8aP3qUeQ5vxk/kWaL8qb/ALj1lWEnzJ/BD/cp/jmdpNUhi2bIUSqFjv2bPl+T/br2qUeWB+F59X9pjJnbaPdPsT72yuns54pNmz50/wB+uJ02eWP5N7f8Deuns9mzf83z1y1TwfsnZwyeZD5qfIj/AHN9bdhO/wBm2SxK/wDc31yVt5skPm7ld0++6V1thO77Iv4K4pG2psJP++TzfkqykcUb/wAXz/3Hqmm35PK+5/tvUySJ53lO7Pv/AIErAmUz6E1aTT/EFtNaXEVrqMP3HSZKreGNH0/wzZ/2fp9v5EO/ekLvXlej6xL9sSyle4tX/gd3rs7bxNe2syWl7F9qTf8A67fX6NzH5l7LnPSJIEj/AI1/4HXGftFfCjwlJ4J0rxLe6gv/AAljSp9kt4U+/wD7710+g+ILLUoUt5XXe6fJvrmPiR4Viuktt+57aF9+yFK2jKB4uMjVjSnCB866Jpt3feM7O0tIvPvEmT5P79fYXw3+AnxKk1ywl13QvD/hXQYrlZrt2u/tNzdw/wBx68L8N+EUj8Z2GoW8UU6faUf7/wBzZXuuq+I76PfLcXdxP/vzVpKMJe+cmU+1wtPlPUfiV4R8GwWb3ei3EUF+j/6mB96V5d5HzoiJ/wCOVm6JqyXUz7HWff8Af8muqtrX7V8/39n9ytOaJ6PLMoSWqf3Gen/ZfufwOlbf2WL79VprX+OqIMp4P+Wsu3Yn9+vh79oLwH/wqv4o/bdMZZ9N1P59jzfcev0R8H+I9C0DWHl1rT2ufk/c74d+x6+cv2rPgjdfHrx0L3wjrbwvcP8A6QmoRbIUTZ/Bsr0cHiI0Ze+YVYHB/Aq+1DSvFVy+/fpuz/SET+Ovpy3j+1WySxb3tv7+z5K8y+Gf7Dt7pNq48T/Fv7Mj7N9nplj83yf7b19beBrbwh8K/ANn4ZsLq61WyiDf8fn755d/8b1GKqwrT54G0Ich4/8AZfLX5KP7NeP+69dDfxxSXj/Z0VIareQ/+y9cXKMyksf3O9/kej7L5fyRLv8A9ytjyf31M8j5H+7V6gZX2V5P9hKfDY+e7/OsCVt/ZU2fw/7b0xLFNn8W+jUDK+w+X/Bvo+w/u96RVsfZX8v+F6PL8v7/AM9RygZX2V9n9zfT4bXy0/v1q+R5nz796f8APN6ekH3/ALqb/uUizH+y/wDA6Z9h8z+PZ/frbS38v/foS18v7m93oAx0tU2U97X7n7rY/wDt1sJYpT/I/g++lBBmpa/wfK9Pex8tvk+5Vz7On3Ni0/yX3pQBT+y/7G+n/ZU/ubKv+R/sbKf9nf5Pkao5SzNWBv49tH2X5PndtlbH2FP9+j7L8n8VAGP9lX+5RDAn39las1r5a/33oS1fZ+9i3p/t0AZX2X/d/wC+KHta1Xg+T+589Me1/wCB1nyhzGVHapJH/c/4BWD4ntU/sG8iT7+zZ5ldg8Pl/wCxWb4kh/4kOpfxv5P3P79Ejel8Z4J5aOu/5USs1/3n39r1sPH/ALe96yryTy3/AIdj/wAdfN4iPvn3+Hl7hmyffeq037z/AH6uPJ8/z/PVC++58u7f/sVxHfU+A9O+GOmxSeFUuH2u7zO/3K6p9N+d6v8AhjSv7N8PabF/dt031pPB5lfVYeHLA/OsVLmrHK/2V/fRd/8AfqtNpv8AnZXYPYxVWmtU+5/H/t1vynNE4/8As3y5v7n+5VabTfuf/EV1rWPmfwb/APceqz2Plx/wun9x6OUNTjLzR7e6s3iu7eK6hf8A57JXDX/wjTzvtGj3sqf9Ot0/yf8AAHr12a18z/Y/v/PUL6b5n92uarh4VjaFWcD5+v8ATbvR7xItQtGgf+4/8f8AuPWJo8jx201vK670mdPkr6TvLWKe2eKaKKeH+5Mn364yb4SeGpJt8OntBv8Av7Jnrzp4H3fcO2GK973zy7z/APKVW8/zP412f9M/469Of4O6PIj/ALptn/X29ZX/AAqfT40RHt7pE/vpcVy/U5nd9cgcBNIseyJ/ubK6HwrceRN5W7ek33ErSufhfZSOn+l38af76PVO38ARaVqSS2+oXT7X37JkTZUfVZwNqWKidD/H9zYn9yn/AOrT5HZ3SmJH+++43zv/AAPVxIPP3/36jU+ipy54EM0n3P4P+AV4D8SP3fi288qXz/8AYjr6Emh/cvF83/fFeIfFrTZY9eS92KieSmzY9fR5LV5KpyYo89jkSR/Kf7/+wlTfaooP3Tyxf8DevbPgt+z7F4uS28QeI4nTTZvnt7Lfs83/AH6+lrD4c+EtNs/skXhfSUtv4Ee0R/8A0OvsKuYQj8J4tWvGifAcO2T54nV/n/v0SR/vv7+//Yr7P8bfs3+D/FULy6faf8I1qX/P1Zfc/wCBpXyd428K6r8PfEE2laraLBeJ/Gj/ACTJ/fSu3C4yFYiliOcxEg/eOnzOn9+hPv8A9+iOfzJt/wBxE++j/wAdWXuov9b/AB16JvqPf+BHffTI7WKCT5Iot/8AuVDDP++3v/4+lWbb947/ACKiVn7hnKIySN5HTe/yJ8/36m0/Sru6mdLS3lunrpPDHg7+1Zvtdx+4tk/v/wAdd/D9n0ez8qGKJH2fx15eIzCEPgMPawh8ByVh4AdPnvbtfn+R0hSt7TZJftL2+lWVraon353qzbXS3yb/AJv9xKLq+fTYXeKK3tf996+fq4ydY4pVZTH3+35Ipbtt6P8A8sX2PUMMFvB89vaKk39+6rNtvGOnx3P2i9vVnm/2Ia5Lxb4gu/FyPp+nxN8/zp9if79cftpkRmdVrGq2kdtv1C0tbp0+d/JhdNlQ6Pqvge+tk81LW1R33/O+/fXhvifwj4j0O2+1ypcfY/uO73e+qfw98P6Z4q1J/wC1bSVLaH783nbEenHEVYm0ZTPbNS8KxX0Ly6P5t6n39kMNcBr2j3ulfJd28tr/AB/vkrrdS+LHhf4e26W9kivs/wCfL/4usS5/aT0LxHD9k1DSrh4X/guvuUYqrOtS5D6zh/OP7PxHPM4yST7X/HVlI/MmT7qV0KWPhfxNZvLoV35F+ib/ALLM/wDB/sVg3NikF4m92f8A30r8+q4edKZ/Q+EznD46jzqZ594t1y3tdeubaWFXhStHR7XStSSH7JKqP/tvXD+NNRXVPE2ozLt2PLVWwuvL/wB+va5OWB+I5hV9ti5zPYLbw/ewXOz5Xh/vo9XLHfueJ9z/AO/XMeH/ABxqem/edb2HfvRJnr0Kw8XaJr/yS27WTt87768qoYxGWf8Af3+R8mz5K63R5HjhR4vv/wBzZVaz8I3F0n2jT/Knh/gTzqmTTbjTX/exMn+xsrz5HRzG3bbI/vozv9/5K1bO6itfn+X/AL7rnkk8tNnzfP8Ax1Z02Dy7lPlX/gFYCkdtc3UWpL+93QX6fx/wPXT+G7qWSz/0uJXtvuJ8lee+G9UTxHbWe+3Z3mi+fYn8ddVo8Gqz/JqcUrvC/wAmxPk/4BX6GfnhvfZbu1/0i0laZP8ApjWro/jGW6tdmxp5l/v1Th8Oahau7pEzv/0xrb0f4ZandTfa/wDR7V/40RPnrP2hjOkUNLsfLuXuIv3D/f8AkT+OuV8VarrFj9piR7rUbnf8m9/kr3jTfCtvpX+tfz3RPuPWbf6rpWlXjxfYrfzk/vp89Eq5yxpRPGfhX44dL99K1jR7i1uXR9l1Dv8AJT/fr3jQbq4jm8qVG2f3/wC5RbXUWrIjvpkUH++lX/4Pn8qBP79X9aD2R0nlpdp8+13/AL6VT8tI/k++/wDv/frNhktI9n73fN/sU/7UkFym913/ANxHpwxHORKkU9e02WOaGVIm+5/A9ZWj6rb/ANsO0Uqzps2fI9d4m3Ukd4ovPdK8isPhPrGla9f3H2T9y829Nn+3XZKqYch6Fc6xFHs3yxbP7++uD17406Fa63Z6YmsW8+pTXHk+Tav5zp/v7Kzfiv8ADa98R+Br+y+z3SXP34difx14honwr1COFPsmoLa36fP8n366oThykcsz7J03VdM1WFPs9wzu/wDsbK1Utf4E3V8o6V8WNb8I3kOj+KLSJ3T7l6nyf+OV798LviEnirfp7ytPNs+R/wC//sVRnynZpa/7bJN/coWD/Y3/APAK1fsv3Pu7/wDco+wv/B/33spajM37K9WVtfLT7/3KvpAknyfLT0gT/Zo1I1M2axST5E+RKZ9heDZ/HWq8H/AKZtf/AGaNSzN+yvv+7sqb7D/fer/l0eQ8n/oFGoGb9h/v7qelr/f21qwwffqbyFjT50+/RqBifYU/3KY9r5j1tvapHD/t1DDB/wDZ0agZqwJ/D9+nvYvJ8/8AHWkkCfx7f/iKmeBJP4KzAzfI/wCB0RwP/Am+tVYPk/hpkcHlv9+gsofZ3jf5E2f79PeN/wDgdX5oX++yb3/2KEj+Z32ff/gqAKHkPOv3H/4BR5dXEt/L+5R9n/2qAKEke+j7Km16uJavH/rfuUPa+X/eSgDNmgSRNn8dZviS18zRL9E/593roXhT/a31m69YvJol5937nz0cpcfjPnLy/LR5fm/jrmNUnm/gRkT/AG662aPejo7t8/8ABXPX/wDH5r70Svl65+hYL4TH8zzEpmm2n9qa9Z2nzP51wif79TXOyBPk+et74UaV/avxA02J0b9zvm+RK4qMeeZ2YqXJRkfQ8Nj5CfZ9nmInyffpj2qSfIn3620+59xd/wDBRND5+yX7/wDtolfa0vcgfmVaXPMxI7FNv8X+3TJtKf8A4B/tvW2lqn+09M8irFE55tK+46I29Kh/sP5/4v8Aviul+yv60nl/8AoNTlb/AMOS/wADrP8A7lQzeGP7jsj/ANyuweFI/wDfpjwfxVAtThn8My7Pv/8AfFQv4Vu/7/z/ANyu/wD9X/tpR/ufco5Q1PN7nwrqcf3Ilf8A2KrSeEtQk/5ZK7/3K9U+X/feof8AxyjlDU8ifwzdx/Ilo2//AG6xLzwzeyTfuomn/wByvaZo0j+/9+qDyeWn8W+olDnLjM8Ev7F9NufKuPkerNtH5n8bp/frsPiBapJc2cvy/wBz7lYMP7uTf9yvncVS5Jn2OAqznAreR5n3Nv8A33XAeP8AwX/wkFzoKP8AJ518lm+z+49d5NO/nbPuf79M1XyrW2huJU3paXMNz/ubHp4WU4T9w68R8B61Yabb6UkNlFEyQ26IiIn+xWl/tb9+yqC3X2pElif5JvnR0p/zeTXvanxNWXPMmmn/AIK8u/aE8D2/jTwNNceUr6rp/wC+hfZ99P40r0is3xVdRWvhjWJZduz7I/3668LKcKvuhCXIfn18kifP/wCPvR8n30pl5PFP+9+Tf8+zY9QpcPJHs/jR6+6hP3D24y9znL6fv22K++vRfDHhVLGzS71DykfZv2f7FY/hvQ4rHyZbvbv++m9K0tV1V7qZ/OdvJT/lilfN4zHfYgcVXEc50n9qv5zyp88Oz7lY6X39pXk32jakMP8AfesGbxNca5qX2SLyktv9hPv1ckkt7W28r5Xf/ls6JXz2pwlDxb8TbuxmTT/D9l5803yQ/wB965VYNQ1WbytQuFutSd/uf3K619K0rTd+oXt35E033PJT53T/ANkq/oMelWKTRafFvhT797M+95v9ijUChYabp8b/AGG7t7jXrxNm+G1R0tk/366dbq4n/wBEtLSz0i2/5bJCiJVCbzdSt3tLeVtLs9n777K+yqem3Vvap9k0S3t3d/v6hdP86J/v0agUNS+Hui2N497cahcTo6b3hmm376oahfaF4ZsPNl0pXhf/AJY79ibKua9Y2k95DdRS/wBo7/vvTP8AhGbvxgiW8tlFZabN/Hvo1NOY4b/hangyO8/4lnhT7VeP9y1htPO/9DrEvvA9x4mhe40rw1qVrNN8/wBldK940T4e6V4c+eK1tYZnTY7w/wAdUNVgh1i58qyluoNn35kfZRqEZHgN14Z1vwi8P2uK407+NP8AYroX1JNVs5rWW7WDUvJfY/8Acrob+DW7fUrzSr24up7P5HS1+/TLbwHoVjMmoXWn3mzZ89qj7K4atKEz18LmVbD/AAHzlNpssDPv/wBd/GlTWEfz/P8AJXs3jb4V+fD/AGnokX222mTfsd/uV5i+lf2a/wDpEUtl/sTpWEondTxHtnzmlpuyN0i+/wD7FdJp8Hz/ADp8ifJ89YOm2vmfPsXZ/BXSabB9zyvn314tWPKe1SmdPot1cWLo9pd3Frs+55L16XpvxK/g1iy8+H/ntCn3/wDgFeY2dr/vJN/ufcrbhgl2+a6V50jc9XsNH0TXEhl0+78h3/5Yu/8A7JRN4Ru9K3/umdH+d9lcHbfuF3xQ732f3663SvHGsaOn31vUT+Cb/wBkrAz5+WB9G+FfhC+jw/8AHut7Mnzu/wBxN9dbZ6HLA+yWLej/AMGz5K6q51W3gXZ8zv8A3EqGHxH5mz/RF2f33r6zmPgOYxHjihT91Ds2fwIlQpfPD8+xoE/6aV0n263un/1Xzv8A3KJtDt7r/Wu2yjUOc4y/8VW9vsd0uLp3/wCedU4Y/wC3LjzfsiQf33RK7abQ9Pj+T5Z3R/kqtdeVaw7PNitU/wBt60IjIxLbTUtX82WVZ5v771T1LxHp9vN893E//A6uTSRSb992vz/36x7rw/aXX/LK3f8A36z5jcyr/wAePB8kXlJD/fSq2m+INTurZPsPlO7/AMbw1T1j4ZS3U2+3vVgTf9zZ9+uw0TTf7Hs4Ui2wPs/gSiJcjS8K6VdwQ79Q1W8d1/54p9yuwsI9MkdH+13if7bvXJW2uW//AC96gsFXPtVvIjtY63EiJ9/fW3Mcup3M2lW99Ds/tu6g/wBt331g6r4Au5Jne3TS9Xf++6eTNWV597H/AMvCzp/A8L0//hIL21/gd0f+5T5wicl4q8D6J4js5tK13SvsTv8A8tnh+dP9x6890H4X638PfEMOoWWqy6jZwzI6b/7le8Q+Kor6zS3urdnh+586b6p3mjpHseyffv8Avo71t7eZnynpEckUk3m/c3/3KfNH86bN2yuP0TxN5bpa6hF9luf7711thdeen8T161KfPA8+ceQPIST+NnepnjSP/bSnxxvHN/E7vVn/AL5rpIKaR+X9z7lPmg8xET7n9+rKSeZ/B86VN5MUafJu2VnqRqVv9t/kp/kf7r1N5Cf3N9PTZso1DUreT5nz/M9Hlr8+x9/8FWUgT/aRPv0JapGieUmxP9hKNQ1KfkNt+/5f+/T3jTf5v8dTSfe+bdR5H+2v+5RqWQpAn/A6m8v7lTeR/H8zo9CR/f3oyP8A79ZiiVnj30zy03f7lXPL/g+5TH/uJFsSg0IY4PL/ANv/AH3o2f8AfdXPsvl7Pl3p/HQkHmUAUPId/ufc/jp/kJ9/+Orjw+X/APYP9ynvAsmygCmkb7/k3PUKbJv3vzVf/wCBulM8v+DZQQVnj8xKoa5apJpt5/B+5rV2VW1WNP7Kv9+7ekL0jaHxny6/7h/+enzv8lc3rFj5j796767O/h++/wAqPveuVv43+d//AByvlcV8Z9/g/gOVm/d/c2v/AL9eo/s62L3Xi3Urt/uQ26V5vNC+9/8A2evbP2Y7GWSHxDcf8sd6JWOF/jF4+fJRPXXtfMf7nz/79PeDy/8Af/jq5DH8v3Nj0x/40/jr7A/PZyKdHlpJ/sVceD/Y30zy/M+TZsRKZBW8tNmymeR/sb6uTWsv30+d6Z5fl/fSguJQeCmP/wB8VpN/qaZ5fmJ9yg01M3y32f36Z9l8v5Kv+XTH/wBWn9ygNSg8H3Nj76hf+59x60njeOqzx+Z8/wB+gNTBuY/95KoTb/n+5WxeR1m3kb7H/jqCzmPEmmyyaPDqDurwvM6In9yuYS1ikTe//fdehfHvWNM+FfwH0rW9ViutU02G733H9n/fR3r5CsPjp8Q/ipvi+FXw0n8nfs/tTUJt8Kf8DfYlctXB8/vnr4XFexhyHut/pUN0/wDFv/g2PVmHwrLfQzReUr702bHfZ/6HXzH4w8G/tVXGtaJp+sW+o2Om6tMifatCSF4Yk/j3vDX3JoPwP8C6lpNtoNx8P7LV7e3hSGWeeGb7Z/v/AGn7++sIYXkmb1cZ7h5R8PfF0vg68/4QTxX5Wl63af8AHjNNcJ5N3D/BsdPkr0iad/4/kSsrx5+wd4MuptNlsvEureGrF/v6fNsu5v8Ati7/AHK6fTf2Q9Ng03ZonxI8VaXKv+qe9uYbhP8AvivR5Tx/cmc9eat5Cb32pD/G7vXzr+0J8eLSfRJvDXh+7W6R3T7XdI/yVu/GD9mD476XJczyrdeMdLRnSJ9Iu9/yf9e3yV8q3Wmva39zbyxSwTQ/O8M0Pkun/AK9fB0IfHzGlKlzlOSfzIfk3Js/2K7DwZ4Vu9cfzZbeVLOH53dP465uwsZbqZIkilndP7ifcr3WwvotD0d7SJP4NibHr0cZiOSHuHbUq8kLFbRNKTUoZruWVrVE/wBTv/z9yvNNSvpbrWJreXdG6b/3ifx/3K7PWPFSQb33tsRPn2JXDJrH9q6rc3flf6Mn/LSvlJSPLLjz2/hm2hiilWe8mf8Afb6Y90+qu7/N5Kfc2JVOGNL6ZPtDq/8A6BWlc30T2H2f7if30eo1LM2a6t/Mm3/65/k+5W3c+I7fwzZpaWmntdXOzfvf7m+ubtoNH0q8mu727lupkTYiIlVv7Ye+tkl2Kib33/PRqRzEz3XiXxi7+b/oVhv+f+4n+5V+802KxSG0+1s7/wBx3+/XH6x44u7X/RLLyvJ/v/36xNH1V57mZ3ll3/7lGoHrXhjTbS11V/8AWzun35nffXSa940i8v7PaXe94X/fIn368l0rxVLpTvs2o7/7f36p694jS62Sv8lyn33SjUDb1WTUNc8VQtaSy3SJC779/wByrOla5ceH7ya7unln8lP+Wz1xmm+KpbXUobiKVkT7j/7FdDrd8l9D5v8AwD/fo1LOkvPiNqcmlJLFd2/nTfJ8kNc88+uxp9ru3ZE/j3v/AAVQ0qNJHSKJ98P8CVq+OoNQvraz0/T5VRG/ghesh8wzTfEfn3Py7v8AgD11tn4fstVtn/defv8AvpXJaX8L9bsbNLi9u7VEf78Pk/PXeeDL5pLn7FLKuzZ/c+esZHVGZzd/8K9Pne2TT92kfJ8+z98j/wDAKzf+EA1vQ0/0i0ae2/57WT7/AP7OvoSz8ORSf6R5Wx61YfDMu/evyVhVpQmbxxk4HzrZyRXSJKnzw/x7K6ewgeS1d/uI9ekal8K9M1zfLLaLY3P/AD9QfJ/33/frBb4a6rpv/HpKuow/3PuTJ/8AF14tXAzj8B61LMYz+MxIdN8uH5Pkq/8AYX/1Uvyf7lTJvsZntLhGtblP4Jk2b6v+Wrv9zZ/t768udOZ6MasJn2NYaH5779+9P9t6m+y2UFz86b6hfVXuvl2s/wDwOoZpLePZ9rm2P/cR/uV9FI+QNj/hIPIj2Wlpb7KuJrn2hP8ASIoo65L+1U2b7dFgSsq/ntP+WuoM7v8AwO9HMRynZ3PiD538q403/cesd7Xw/qv/ACE7S185P+eL1ys1xaR/c8pNn/LSqD32nwO++42PRzFxpHQ6x8OYrrfLpV22/Z8kO/79eY63puu+H7n/AEuyuPn/AOeddn/asUP+qeXZ/fSrlt4uWT91d3au/wBz99WfMbxicBZ+KrueZP3rOiJs2b66Gw8TPO6JLKu+uhm/sfVXSXZbu/8AG+yqDzxWqPFFaK//AACiISkXFtbfUk/0u0t5/wDbqhf+H7eP5oolTZT4fED/AOtRFRP9imXGuRXybH2p/A9acxmZr65d6UmzZvT+BHq/Z+P0km2Sxb0dP4ErNudDu4Lbfb3bXSf88XrNubWWNN3leQ9HMackJHbQ+JrKebZv/wBv5627DXLeN9vmrv8A9ivH7a+SCZ4riJUf+/W9DJcRp8m10rP2oeyhE9XubqLUofKuEZ0/56Vq6PqsulfupX+1W38DoleRab4mlsflm3OifJ8lb1trj2v72J/Phf8Agd63jiOQwnhz3i2kS6hSWLa6PVny/Ib7leY+D/FsVjN5Urt9md69RSSKdN8T70/gdK97D1ueB5FWlyA/+z9ypkjeP7/zolEMnlp/fR6krq1ObUj8vzH/ALj0/wD74off/l6f5fmf8D/26NQ1GeR5lDx+X/t0/fR/rKNQ1GPB9ymeW8j/AMP/AAOrKSfJTP8AXOn3diUaiiMhk8t9m3ZQ8H8abam8v+/t2fwUUSNCGH9388vz7/uUeWkif3Ks/wDfNFZlkK79qffp/wAmzfR5Hzb97J/wOigA8v8Aj2K9P8v/AHaPLo+agBnl+Zv/AL/8dD/8sf8A0Oj/AHNv+3U39z+OtNQK3l/7NY/i39x4X1KX+NLfZ/33XW22h3V1J88TWqf33SjUtK0+Swmsru1XUU/j3vS1Lh7kz5L1iPy7Z9m13rlbz9+v8Pz17r48+FdvdJ5ulXctk+z/AI8r3+P/AIHXi1zpstrcvb3EWyZH2P8APXzGKozjPnPtcHiISgc3NY/I/wDt179+zZprx+A7l/m3zXb7/krx+5tUjdP+W/8Av19E/ATTbXUfh75VpLsvLS4md0/gf/cqMHH96GaS/cnXeWn8e6meWke/+/UzQPH87v5dH+rj3/Nvr6rU+HIfk/2t9M2JJ/v1c8hN/wB9qh/1bf36eoFb5/8AgdHkb6mePy0ophErPHTP9X/sVM8bp9zc9MfbJWR0FN9n+ylMmg/j/wDQEq/5fl/3X/4BTP3UezyvnoFqUPLljTfEu9KrPD9+r6VD5afPQGpg3UH+7WVeW/lwvsTfsT+CukuY0/3KzblPv/8ALSgNTs/E+m6D4x8B23hrxBp8Wqadshf7Ldfx1z1t4Zij0r+yrS1tdO0pE2W9lap5KJ/wBKueJ9S/487tIt6OiI/+xVnQbq3vofv7ErGUjaMeT3yt4bg12TVYdKuNVbTkdPvwon3K63xt40i8F/2bp9lcRT6rfTbEe9lrBm1KyjdPsiLdTIn/AB9I/wAif7lcZr0L+Ltb+0JZfbX0/YkLpNs2VqZ/GbeteKvFH9vO97axadcqiJMiP87pXZw/aI4U+128SPMm9JrVNlZsN159mlvqunrOifcSb76f7j0/xh4Zl8XfCvVdK0y9uLW5t7d3066tZtkyOn3KZOp458dfid8d/hTp91rOirpni7wxG297qGyVLmxT/prDXAfCn4peCv2y11Hw/wDEDwjZ2nieG2+02+o6X8ksqfc37/8A4umfDf8Aao8ceH/9E8Z6Za+IUh+T+1NP/wBGuX/30f5HrpP+FvfD/wAI3mq+KPCXgy1svE99Dsu737D9n3/7+z5N9bRlY6YzjCJ88ax8PbL4X+JNY0W3+dLS4dEd5t+9K4nXrWKR/Nl3Oj/wb63vGHjiLVfEF5qEqN51w+/50/v1x/iTWEk+eLc8Kff+epqz5zHmnM4nXp/sszoksqO6fcSmaDd+ZZzebd/Ij/8AfFMvJHvrx5U273+RPLSiz0eXR9Nf/VbJt/8AB89cMiwv9Y8zT9lvsT5/ndKx7HWLi6eZ9/yJ9ysqbUZZHey+VE/3K0tHt08uZN/mb6eoDL+xu76z83zfM/fVDeXUtrbbGRqvpPLo+yW4ile2+55yPvrK1XUrK6f91KqI/wDfT5KNSzEffP8AJ8zu/wBz5K0rORLW2/1Wyb+Oqd5/x8/vUWCb7/8Av1c1L/j2+0RfP/uJRqAfbnj3vs/74rH1KSWPe/zbHqs+peQmxNqPv37N9M/tXz/41R/440o1Arfbnk8mL5U+fZ89d5/aXlpv2eQn9zfXBw+bawvcfx7/AL9WZtV8+GH+B0++9GoHbQ6qkGx4tu93/grb0fxV9hZJf9e++vOmuvnhfzfuJ89PTUvItpv4KNQPXdV+L3kWflRWUU8z/cTf9yuMTXPst59reJti/wC3vrj7PXPtU3lIjb6vzakkH7p4tkz/AN9PuVhym8T6u+AnxCsvFz/2Peyr9pT503/x172nh9P4NsaV8AfCjxB/ZXjzR7vzljhd9j76/SDw9B5+lWb/AH/k+T/boiRViYn9jxf88leibS0t4fKRF2f7ldn/AGb5kL/uk3v/AH6P7H/55RNs/wBt6vlMOY86vPDMWsWs0V3aRXUL/wADpWJpfwLi8RapDZaVerpcKJvmSZN6JD/G9euvpab/APVL/wB91l/FDWl+HfwvFtbyrBq2uf3PvrFXnYyEOQ97KKNXF1/ZwNq81KWSbZafuIU/jrHvNStdNh3y/O7/AMc38dZuseIIdNT7On/Hy/yff+5XMfvb6bzbiXf/AH/MrilI4oxNi88TPHD5sSbLb+DfWC+uPdPM8vzu9ZWq648k290/c79lvDsqbyXtbb7++Z6g25SneeJLjztkW5E/3Kfp+q/Mjyor/wB/ZWC8HlzbH/1KfJ89XLmPyLbekvkP/t1jE0lE1ZvEcv8Ayy+T/frBufEyf3Gn3/7dZU3myR/33/26ZDodx8nmu03/AGxpFxibdh4muPtPyStAn8Gx67mw1z/hILbypdsE3+xXE2ej/ZU/e+U71vaVHFHNCiOyfP8AJsojIPZGr9hvbV/3V2yJ/sJU1za3ciffid66Hy7eCH966wP/ALb0TWNpMn7m7/4Gj1vE5ZHN2d99l/6YI/8Ay0etJ7vz/wDbT+/TLzR0+5cbZ/8AcrNSBLR/9HlZ3/uPQPUmknstSheJ/wB3c/7aVWSSXSpt6N56fc+eodYj+3R/J/otz/fR6zZtYlgjeK7dZ4W++9RqWb1/H/aVv5tvt/v7N/36xLPxM8i+VEjQXMP/ACzqGxvpdJfzbfddWb/7f3KueJNKS6hTULL5Jt/zpRqB0/hvxl9q+SVNjp/BXuXw38SfaoXtJdvyf33r4k/4S670PUvtH72CZH+fzq94+F3jT7U9nexP8lx8j7K7cLV5JnPiKXNA+n/M+R/7n8D0zzHd9ifOn+/Q+ySHZF8/+2iUyGNNuxH3vX0/xnzupZTrQ8ibP9umf3Nu3fT/APWfO/yOlPUnlD/vun/6umfxJUlGo9QpP9Wm/wCbZRsNCQfvv9azp/co1Af/AN9U+jy/Lp7/ALtKJGwyShP7/wBx6elHl/JWZnEZ/q6f8tMp9BoQ/wB/Z9+hJP8AYZKs+RR5Hn/Jv2UAQ2cb3T/ut3y/36m1K+/su28q0+SZ/vzf3KFnuP3MVvFK8O/5/ISmTWOn6lNsm0zUrVIf+W00PyVqBxOoeLPEsN/NFZWmpSWyf8vX2hPn/wCAVsTeNNV0ebR7e6tbO9vL7/li6bJkT/broZvDOmaPCmtxS3DvaQvsfzvv1w2iabcap4/S9vbu3utyP5Wx/wB9v/3KALN98TIp/FVz4a1VIoIbi332/nffif8AuV4b8Wvhn4tsXv8AxH4XvYtR1L/oX7r/AFN9s/uf88XrqvG1rb3XjzWJU3O6XGxH3/3K6HWL5LXZcPu2PCnzpXn1ZfYPUw8ZwPjnRP2gvCniO5m0fUJbrwh4kt/kuNL1pNmx/wC5vr66/Zsjij8JalqdpqFrqNs83+uspt6V518TvhX8N/jFJ/xWHhq3urz7iapa/wCjXn/faV3/AIMsfDXw98D6V4V8FaaukaVpnzxfPvff/Hvd/v1xx5ITPQqynOHIerpP5j/c30bfMf5PubKZb75La237Xm2Jv2VNNIm/+JP79evD3z56UeQZ8km/fKyP/ufJTH/g+dnp/wDcTfLP/tvT0k/jRF/uVciBjR/xpUL/ALv/AGH/AI99XHh8xPu7H/2KY9rLv3Omz/frHnhA3jSnP4Cg8j/JTPLeSr8OnPPDviiV4f8AYesq51jT7WbypbtoJk/6YvWEsRSibRwdac+TlJv9umfJH/0zqs+saZv/ANbK/wDseTVabxNab3SK1Z/9+asZY+lA9GGU4qX2Sy/7z/Y+eoZI9lZs3iry3/dW8Uf+/wDPVO58R3rv9+JN/wDzxh2VhLMaUT1KWQV5/Gas1rLJ9zc//AKzbyPy/n3xb/8AfrEmkuLp3d5ZXf8AvvWV/ZvmfN5Sxu/9+uKWbHqQ4b/mkdPZ30MzvaS/v4ZvuPv/AI66TR7W30qwe0373f77v/HXl1qkulXiS2/yPv8AuV6LeX1vJpttLC8X9pP9xN/3K6sLjPbHj5hlc8IGqxpv+yWibP7+ytvw/ay2Nslvb3bo/wBz7kPyf7lYOiWqRoju7O/+3XW2MFpNbzW8tpFdbN7pvT7/APuf7depE+akVtS0rW5E/wCQrbvc7/k+1Qw7Khsf7Y0D7NcXDxPMv33hStVPD+j6rJbS3fh+685/kTYn9z+/VzW9L8OeHLH7VqcUtlZ/cd9nyf8AjlbE6ngPxa+C1prD3PiXw1F5Fzs33elon/fbpXz345kl0Pwxf/vVtXT77zJsr7V1iNdHuH+wXbPFs3o8ybK+G/j3rkuq39zaebbvCkv77ya01GeD3niaWSFHu4t6P/GlY/8AaX3E/wBe/wDtp/BW3c6xb7pk8r5P+eafOlYl5Yp/rUlZH+/5m+sBxJvMTYkuxfl++j/x1Df6qkcP8T70qheXz2sP99P9yqdzfRTv+52yQ7N/3/v1hI0IX02KeZ32eRM/z/JVZpIoE2RS75k/2Ks6r4gt/J+5L5yVxl/rifO8UqvN/sU9QNV9Vf5/nV0/365LVZ3875/kR/7lMS6f7kX36f5nn7Nn3/4/ko1LLl5qqXVqksW15k/jrKh8QS+d5TuyJ/v1sXOh/uU2/J/sbK5XUrGWB337vk/v0agPvLqKOb/W7/8Acer8OpRfwf67+/XMTSeXv2UyGfyHo1A7DzHkV9nzw1j3OpfP/ff+/Vb+1fk+TdJVB5/46NQOhs9VeT+Bdn3/AJ6s391cSQokXzu/9+ubtp/40T/viuqs/s8knmyyrv8A9ujUDb8K6VFa/O8W+Z/v1D4kj1CO6+1+UqQ7/wCCrlhJ++820lWf+D5HpmsSS7ER5d/+5WRuQ2cDyWySy7bV0+ffvr9F/wBjPxdqHi74e+VqfmzvC+ze77/uV+ayf2hPc/61XhT+B6+z/wDgnj4mex8W634flu7iCG4t0vER/wCN0+/XNzcszs5eaB9z/wBleZ/d/wDi6Z/Y7oqfPW8kKR/wfPUyQJJ8jv8A98V3anh6nNw6al1fw2svyec/3K8s8ZQReOPjG17qKwJ4a0RNkP2l9iPN/sJ/HXu7z2WjWepahd3EVr9kt/kedP7/ANyvmPWrq0vk+12iSvC8z18hnmKlhon3fD3PGXPA5iz1h7p5neXfvf5ErobbZ9jf+BK89sNVi8x9n30+St7+2E+x7Pm2fcd9/wB+ug8v2Zf02xS+1V73yt9tD8kO/wDjer+tyfud6ffT+5Wbo919lTyok+f77/PVx5/tUjv/AOOJQYyMSz0qK633d38lt/tvUN/dS6lefZLeLf8A3H312f8AYd3qscNlbxfJ999/3K3tH0PSvD7/AOqW9v3T+5vRKWoHGaL8NbvzkluIpXStVfA8sb/PdqiP/cSu2vLq4jRJbh/sqfwIlcNrGsPqT+VbvLBS5TPmnIL/AE3w/Yp/pdxLM6ff8mmJq2lWNt/olpLA+z+P53/77rmNVurTTU82Xa/8Hz1w3iHxddyedFZRfuX+SoNPiO81XxVFB/Bsf+P5/v1zd54ueeb91dyon+/XDSXzzonyN8lZvl3EiI8SNsmf770SkEaR2dt4/vd80UV39/8Av10Nh8Q7iR387Y9eRPa3cly/7qVP9vZU1n5trN99nSsec9D2UOQ+irO+t/EFn5SPsmT+P+5WJqEb2rvFL9/+CuA03Vb3TYUlTckKf3K7Z9Yi1iw3/L52yumJxSjyFbT9W/sqbypd09tN/fSuhsLr7C6P/r7N/wDbrkrDUk+dP9RvrY02fy/k+Z4XqiDm/iN4feN5riL54X+eb56Phv4ju/DlnD5Tt/o7766TWNl1ZzW8vz7PuOj1xmib7TXkskdv33yffpL3J85fx+4foL4N8QW/ibwrYahaPvhdP4HrpIY0+/s3/wC/Xgn7K+pXH/CN6rp8v+psbvYle8ee8kP8fyV9Xh5c8D5rER5Jk3mRb0i+VH/uUbDVPzPn/wCen+/Vn5/L+SurU5ecEk/gT7lP8z5KZD+8TZ/HT/nj/wBujUJD/L8yimPI+z5Nu+hN8if7FMnUfT/9XUP/AC0+T7lP8z7/APfrIsm8uihN9OoLCpP+Af8AfFQv/v7K3tN+z2P724ffM/8AHQBTttJuJ/vxMiVPb2d3NM/2eGOyt/uedcpveb/gFbSarbyfxVZ85P76qn+/UG0eUreX9lt/4Uf+PyUrGvtcexjCJOl67Ps/uPWtqt08dt+6dUd/uO9cNc6b5Gvfa7tP3zw7Hd/uf79aRIlEzbjVfsNh5uoXc832779ley79ib/9iuAvPEEOg3D3Wi6Zb6fc7Hh+1ea7uiP/AHK1dSk/tK5ubt5VeFH+TYnyVyuvTxSQ/Pu+SuevV5DtwtIyvM8yF3lfe9Ta1qiXXh62i83e6f365XUvEdvB+6R1/wBv56ratqTz6PZzRIyb/ufJXhVavOfRUqBNNP5n8a//ABdbela59ldIrf8AfzP/AAR1yVn+/m/evvf7ldho8flv9xUd/wDYrOlzl4jk5D2P4dRy3GmvFK6vc79+93rqv7K8z/lq1cB8NbxI9emill2P9nr1H+5XdGvM+Xl8ZWTSov77I/8Af31N9ht4/ubqm8ymeYn9/ZRKrMyGPaxSLsf7n+xXAeLfCt7av9otPNvbZ/4N+/ZXoslM8vzKwq88zvweK+rzPKPDGsXGh3P8KW38cP8Acrr9b0u08XWe+3lV7lPubHrZv/Dmn6r89xafP/fR9lcxdfD29s7l5dMu12f7b7Hrz5RnE+g+uUqsuePuyOSvNLutPfbcK0Lv9zfVNNsb/N/HXb6hqFxDH9k1nSWuLb+OSsqTS9M1ST/iX36Q/wDTG4SuOdI+gw+ZRl/EMBofMpix+Wm91rWudFurXh4meL/ntCm9KzPL+b/crn+E9qGIhP4CGSRNn3dlUL+6lhh/dbfmq/Js/wCAVm6lH8ifd2VnI64nnut+ItVtd6fK+/8AuJXnSfGnU/DPi6zlu3uJ7ZnRJo9nyeTvRN9eqa9pT/O/zJ/f315p428MxarZvFLFvf76Olb4eryTOXFUIVoe+fXVt5Ul/wDYrTzdifPvevQtK0+0ghmluNrp/tp8leY/C6687RLB5d07/Z4fuf7n369Lhure+mht/NT7HCnzo77N7/8AA6+4w8ueB+PYqHJWOh0vUWvt8q27In3E/wBypb6D+0rd7e601Z7d/vpI61It1FDGj/cif+5U3263/wCeq/8AfdbnMcR4ysYtH8H3+9fPhSH91a3X72vyw+MfiO3vtb1jynigmeZERP8Acr9Kf2kvGFvoXw91KF/N33CbP3ab6/Ivx/qr32q3kvlM/wB9Pkrq5eSkc8fjMq/1mX7N9zY/8bp9+qf/AAk0UieVs/cpUMNwk9v5svyI/wDf/jqhf/Z5Jk8qL5Nmz5K5TtK3/CR3Ekzv/qIU++jpTPISP97b/Jbf7D1Df6b9u37Nu/8Av76p21j5Dp9o3I7/ANysdQNW8kt5PkSWJ5v9t65LW9H8h/Ni+46f3K2/sOn2u9Eu4nf7/wB/53Sq2pTwxujo6v8A7j0alnH/AGqG1f77b/uVZTWHjR3+V3/g+StvWLrSr6FP3USTf39nz1zH2GKN/wCLZRqBZTXLiR/9ayb/AOPfVC8vnn3+b877P79TNAkCJvTzEqt8kn33WBKNQMqbf/tbKZ5flp/cStWaT9zs+/DUMMCSff8AnSjUChT/APvrfVl9Ni/v7/8AgdD2L/7SJRqAyGRI6srP5mz5H/4HVb7D/vVZs4fL+5uo1NNTbsZLj+D5N/8AAldJo/lSb/NTfv8AnrlYZ32JFsZK29Lnl+dPlT/frORcTS1WD7Ls8rzdjff8tK91/Yw1jz/jrolu+357d4a8Tm+13WxJfKdE/uPW38Jdcu/A/wASNB1OJN9zb30LpXLU+E6on7T2+mywf635/kqz9hfZ9ze9XNLuv7S022u0Rk86FH8t/wCCrix+Wn9yuqn8B5FX3Jnm/wAWo5bX4b6lvild3f7kM2zfXzwlqkeg+Uj+fN/v/cr6x8eabb33hW5iu7eKeH/brzd9LspLaGKLT7XYif8APGvjc9wc8XL3T6TLcwjhoHxnpsHmJv3r8n996spqv+k+VsVET/bqheal5f8Ax7o2yq3lxXXzIn/fFbm52em33mO+zan+/XYeGIXvpt+7ZD/G7151oMbybEi2oj/f316vo/lSbIvuWafwf36uJnVidtYfv7ZPK/cWf8D/AN+i5vrfQ4f3USvNVO58QRaVbb7hPk2fIiVw1zqv25nfzWd0f7iVuccok3ifWJZ7nZ5zO7/O+9/uVzF5fXH3FRZE/jqa4/eXLv8ALv8A465jWNYSS5/s+33Tv/sVGpcYmVf/AGjVbnZ8zp9/79TWfg69vv4PvVvaT4cl2JLd/uE/8frpLC18j/VbqNS+bkObs/hlLPsf7QqP/t1sWfwy8iF0luInf+DY9dPDA/8AH9//AG6e9xFGn+tpkcxz3/CspZ7byvtcW/8Ag3pWVc/CeXSk817eL/bdHrp/7Yljf5HVKf8A2+/+ql+5U8sQ9rM5K28FyxpsSWJ/99Pv1lTeHLvR5neX5N/9x67PWNN+1Q+baSsk334XR6yv7Yu7XfZarEs6ffS6T+5RyhzHK6rpd3HGksX/AHxU2j+I/ssyRXfyJ/6BW3fz+RH+6i8+Fv8Ab+5WPc6VaX3yffT76f7FPUDbvPvv86/8Arm9UsfLmS4iTZMnzo6VNb3UtjClpdys8yfcf/Yq40nnw702ulMuJ9G/stXyT6Dc/Iu/f86R17r5nlr8+6vmD9m/XE03xJc6V5q7L750TZX1Klj/AB/M9fR4OXuHz+M+MhT95/eRKsx+bH9z/gdTLY3En/LL5P79TW2lvJ/wCvR5jhjHnKCR/OjvVl5Kvvo8v+4if7dWf7H+0fI7rUcxfsjH8v8A3qZ88b/fbZXTw6HFt+dGf/feqeq6Vb+Tsi3QTf7D0fGZVI8nvmV5b/5SpktXkfZXKya5d2l/s3tO/wBx/nrsEjXYkvmts2VeKj7CHOcmHxUa/uEPl/8Aff8AsUf7FTJB/H/4/Q8HyfJt315H1qR6HKZWvaxF4ftUuJYmf/fSsS18RxSQpLFK2x3rrZp4rW2824liSFPv+c9fOvxi+IHgrwq73emXctrqqfwWvzw1tSxBcKXOe2f2x5kPybU/3P46IfHFxY/JLEs8NfK/hj9rLQrp0/tC48iZ/v16ppXxD0TxUiXGn6hb3yP/AHHq/anX9VnA9U1jx4l1ps0VojI7/fhm/wDZK5XUvGN7PpT2iXCp9o+T50/grEm1XyI/4v8Agdc3qV1F9p3/ACpRKqaQw5sarqX2HSnTzYoNibPnevJfEOuPsm829l/3Erb8Z65ZR2f724XZ/sV4n4h8VfanmfT0a6f+D5K8vFYiED6DAYWdSRvTeIEmk/dRNv8A770+HUpbryfteoMlsn3Ed/uVwCWuu6w7/wCl/Yk/ubK1dK8FtvTfunT++7189LGQifa0sp5oe/I9FsPFWlWv+quLd/8Acf79dhoN0+sP5SahFZJ/tv8APsrhtE8I28Ef/Hurp/c2V3+lWqWqJ8i7P9ysf7QkRPIqM/tHqPg+Tw/4f3/8TDfcvs3u6O++vRYfGOj/AHP7Qt3f/Yrwq2k8hP8AnnWlDfJH/B/v7KuOPkcMuHqR7R/wmOiySfJdfP8A7EVT/wDCTaPIif6XFs/268cTUv8Abqz9q/ef3Kv68YS4fpHrr+KNHjZ0e+iT/gD1MnibSpPuXsX9+vH0u/M/j3/8Do8xP+AVv9eMf9XoHtKarZT/AOqvbd3/AOu1P+1RSJ8ksTv/AAfPXiayJJ/sPTPPf/a3/wC/R9eMP9Xv7x7en/Af++6zdS8K6fqT75bJXf8A2PkryhLp4432SslCaxcQf6q4lg2f3JqzlioGkclrw+CZ383gqK1bzdPu59Pf+599HrJvND1Jk/0i1tdR/wCvX91NXNp401S1/wCYhLOn+/Vr/hZWpRybH+zzp/tpURqwmbfUsZRIbzR4oP3X7/T3/uXsP/s6Vz2pabqFrD5vlRPD/fhfeldU/wASr2RPnsrd6yodcS6v/tF3FawfP86fcSuqjhYVgqY7E4aBxM0Et18jxSvs/j2ffrE1Dw+8m9/l/wCB161c6lZSSO72lxdW02//AJbI6f8AAKx5rXRJ97/ZGR/9t60qYWFE3wuYzxOkyh8OvE0Wmww6Vd3C2N5b/JC/99K9L/tK4j/1sq3W/wC5vTfXleqeFdM1HZFbo06fx+clVr/wj4o03T0l8Oa3dWSRfwXsP2mGvQweK+weJmOXQnPngeqPrjx/8smj/wCuE1ZV54q+TY8TP/v3D14trHib4wWts/m6f4f1eHZv+RHtnrjLnxN8bdSvIbeLwVZwP/A/2h3317UavOfPVcL7M639ozxxd/8ACMPaW9v5G/fv+ffv+Svgma6u5/nilXzn+/5lfRXxs1jxLpugpb+I0s4Lx5kT/Rf4K+XdSuk+2P8AZP37/wDTH+CuiU/c5DijEZeXzwfurjc7r/GiffrKe+8zZ+9+Sn3l1LJ8+9t+/wDjeqE139l2fOr7PvpXPIsv3kHmWvyyqm/+DfsrNS4fyfKl2uifc+emSX32rf8APL/sedVP7Okn+/8AwVOoD7zZH/y8VmpY+Zvlfb/uJVnz7SD/AFu6d/8AcqG5vvIfZbxLBRqWYNzYy2s339++pnvktU8prdn/AN9KZc3z+c7p9z/cqhNfeY/z0agWZrr7R/BsSqdzIkdE2pPs/wCeaf7dQvdS/wBxXRaNQGPJ/vUzf/f+enzSfu0f5U/3KYm6T/b/AOB0agTJG8n+5Vya6+f91tSq0P8AwGrPmJ/uUagQ/wDj71pWcflw7/43qh/q3+/VxN8f8DOj/wByjU01L6T+Q/8A7IlWbbUreT5HXY/9+qzxpPCn/LOamPapWEi4nT22/wAn5Jdif7aVc8PWNxqWtW0W9Xm+0Js3v9+uY02R4PvPvT7713Pw5tZdY8baJaWjxO9xcInzv/t1hU+E7aR+1vwzkln8GaPLLZNav9kRJt/8b11XySLXMfDq1ex8K2cUtosFyiIk2z+Ouq/1dddD4DyKvxmJ4wg8zw9N93/Y315Xf6ld2NhDDFu+4j/crS/axklj+D83lebv+0fO8P8AAlfA2m2vxN8Xt9g0N/FWpWWzZss4pnTyf9+uHFUuc9zL8BHFQ1nymxbXUV1D8nyf+z0yzg8v+6n+3VPSpIrX7+5H/wBt/v1cXbH/AAb0T+4/368E7zY0qNI7n592/wD2K7zStV+w2fmyyq+/+/XAJ5sez5Nm+tXy/t3yfaIo5v8Aps9XEiRq6lrF34iufKiTYm/+CrPkeRD5UW55n+/TLPw+8f7qK7t3f7/yPXW6V4flgTzfld6398wkcw+mvPbPbu7Ju+58lXLDwrFa/wAap/B9yuquY4oHdET99/HVb5I/n+//AL9LlI5jEbSvL/eo6/8AA/nqHy5f7+yrl5qUUCf7H9yuV1bxVLG/lWlp5CJ/G71OpBpX8l3HJsTdv/jesSa6eDZFv37/AOBKY/iq4+/KkU+//brNm1KKeFN8Xz/79GpRcfVfL++7On8FM/tz7nz7K57UIZfJf7P89cw8lxBv/eqj/wC5WfMONLnPUf8AhJvL+59z/bqb+0rfVUeKV9jp/H/cry5dYljT9787/wAdTW2seY/yS7H+/V8wey5Dp7i7fR7l4n3eTTEvnj+eJ1eF/v1mprEV8iI+13/jqt9q/wCWW9aOYOU6G/k+1W3m/wAapv2JT9NmSO2/h+zP9ysTTbr998+3Z/00qm939hvPsksrb3f5Ed6eoj1rwZrkula3pup2/wC4ubd6+/8AwrrFv4n8PWeoWm3Y6fwV+cWiTeeiI+1H/g+f7lfRXwN+KH9j79M1CWV02f6OiP8Acr1MFV+wc2Kpe5zn1XD5Xz/wUfJv+Svlr4i/tWS2l+lloXkQeT/x8XSfPXPeG/2mru1vJvtusS6jZzffS6h+ff8A7FfQcp4PMfZifvPk/jqF5PI3/P8AJXw94t/a91u+k/4l7y6dbbPk8n55q80/4Xt4unR5Ul1K9mmT/l9uP/iKiXJAI88z9GrnxN5D+Vsb/Y2J89ZVxrGoalv+z2n3/wCN6/PGz+LfxF3w3FperB/Bvurt6h1L4jeONSR4dQ8a3mz7+y1uNlR7SBEqE5/GfoXZ6H5D77iKWeb/AG0q+/2uP5/s7J8n9yvzZs/ih4z0pHii8V6vPC/30e731Qh+OHirw/fpcW/iXVHm+5smm87f/wB91hVlOsZ0sH7E/S/zLj+OWpvnk/j3pXwx8K/26tTtdbttP8YIs9hM6I908Ox0/wC+K+xtN+I3hfVUh+ya7prpMn7lJLhEevLq0pnX8HxmD8Qpri6tpreLds2fcdPv18MfFS11W61Kb900EKu6bHf/ANDr9Eb+6tJ7bzfs8Wow/wAfkv8APXn/AIo8G/D7xHeJLdTNBc3Hyf63yf8AvuvLq+1gfT5dLDxl75+XOsfD3UNS3oluzzVT034e+ONK3/2Vd3lrM3/PG5r9Mrz9nHQrpvN0+7idP7jvWd/wo9dHb/kDb33/AMHz15X1rFQPuof2bVPibwrdfGjSU+z2niC8/c/wXTpN/wCh17B4ej+Les2f/Ew1u1R9/wA/k6ds2V9CQ+Hf7N4i0+VH/ueTULWvk/8ALJkqfr+I+2dMcHgvsQPIn8D6nI+y9vZb2Z/n2O/yU/8A4Qv7L/yyiT+5sr1eTyv9n/gdU7mO3f77xO9cVWrOt8Z6FOnRh8B5u2hv/cq5baG/8fyP/t12aQJJ8n30qaHTYo/n27Kw5ZnXKUImDZ2qR/cf5/4/9itiGP7nyfPV/wAiKNERPKRP9ipkj8tP/s6OUzlIPLfYn8f+3TvnpUkf+P8A9Aqb7LLJ8/lSun+xDWkYzkRKUB6/wU9J/Lpy2F8yb4rWd0/2Iqk/sXUfJ3i18lP+mz7K29lM5/bUhiXUOz5N3/A6Ptz/ACVZXQ5fs3mtcWcH+/LRDoaTv/x9xJN/0xhear9lMyliqEPtDP7S/jT/AMfSn/bkjTf8z1pQ+EX/AOnydP8Arjs3/wDfdXE8IrIyf8S9tn/T1d//ABFHspnnTzTDQOee6T598q0W2+ff5UUs+z+4ldnZ+Gfsr+b+6g/69Yf/AIurKW9ppqebqF7E6fwb3reOH5vjOL+2Iz9ylE4b+x9Qk2f6Oqb/AO/8lXIfBep7P+Xf/fSt688caVa/8eiNO/8AsJsSse8+IWoXH/Ho62qf7Cb6OWEDaNfGYmHwmlYeC/tVmj3Drs3/AOum+SmbPDmjzJFLbxag/wDz2R3euS1LULrWG3XVxLNs/vvTP3v39/8A33XVDHQgR/ZM6n8aR6F/wl0UEOy30q1eH/lj/sViXl1e3T7/ALJEmz+5DXN/6v5Ks/an3fI7PW8sdCZdDKfq/wABc+1P86RRKn/AK3vD2uf2bMkV3bt9mm/jRK56HWL2P/lq2z7/AN+r9jfalN/x7zM8z/3KKWIpcxnjMHVcDs7/AEd4LeaWK4Xen8DpXMf2tqc+9Inbf/sJXVeGPKvoXiurdUuYvv70qh4qtbjSZPNtN0Fm39z+CvY9rHl9w+Ypc3P7KZ8N/tb3UUdzsdPndPn318YarA8dy8UW3Zv/AI6+2P2z/wB/Ds8pXfY+96+KvPi8mZ9/77Z/HXp0pc8DxMVS5KvKYl59z592xPn3on36ykgmk3v5vyVpa3P5/wA7v/3xWbD5saff2JWmpymlDBL5L7NqVDc+bH/v/wAdQpJ5z/61k/2N9PmhuP4HZ4f9ujUgoeX8n7379ULydJNifL8/8b1qvH+7f51d6oXNrb/7n9zfRqWZSfc+f94lQzfv6sySJ/vv/fqF5/LTe/yJRqBDNB/vOlQ+Z/f+dKmuZ0j/ANtKh85P7n36NQGef/uolHmf88vv0zy0+Spk/wBdRqA+GnvP5f8AtvT/AC0tf46rP++k/v0agP8AM8x/7lX0uqpp+7+/8++pnjo1Av2d9/B/BVlJPMfyt9YKSfPVn/V1kacx0Kfu9j767P4aaamseM9Ht7t2S2+0JveH+CvN1vptmxPnT/br074LeH9S8TePNNt9Pt1unSZJtm+uap8J6FE/bP4bzxXXgyw8qJoESFPkeuq+Sub+Htr9h8JabFslT90n30rp3Ty666HwHjVfjD+DZ99KZ5zQoiK3kon8CJspk10iJs3pvqg91FXTywmKNWcD/9k="/>
          <p:cNvSpPr>
            <a:spLocks noChangeAspect="1" noChangeArrowheads="1"/>
          </p:cNvSpPr>
          <p:nvPr/>
        </p:nvSpPr>
        <p:spPr bwMode="auto">
          <a:xfrm flipV="1">
            <a:off x="155575" y="160338"/>
            <a:ext cx="2611376" cy="261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" name="Picture 2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931" y="878774"/>
            <a:ext cx="4136640" cy="5162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0731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eTwinning</a:t>
            </a:r>
            <a:r>
              <a:rPr lang="hr-HR" dirty="0" smtClean="0"/>
              <a:t> projekt – Za čišći kvart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sz="2900" b="1" dirty="0" smtClean="0">
                <a:solidFill>
                  <a:prstClr val="black"/>
                </a:solidFill>
              </a:rPr>
              <a:t>Članovi </a:t>
            </a:r>
            <a:r>
              <a:rPr lang="hr-HR" sz="2900" b="1" dirty="0">
                <a:solidFill>
                  <a:prstClr val="black"/>
                </a:solidFill>
              </a:rPr>
              <a:t>projekta: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Pozdrav,</a:t>
            </a:r>
          </a:p>
          <a:p>
            <a:r>
              <a:rPr lang="hr-HR" dirty="0"/>
              <a:t>Ja sam Nela </a:t>
            </a:r>
            <a:r>
              <a:rPr lang="hr-HR" dirty="0" err="1"/>
              <a:t>Resanović</a:t>
            </a:r>
            <a:r>
              <a:rPr lang="hr-HR" dirty="0"/>
              <a:t>.</a:t>
            </a:r>
          </a:p>
          <a:p>
            <a:r>
              <a:rPr lang="hr-HR" dirty="0"/>
              <a:t>Rođena sam u Zagrebu, 16.11.2007 godine.</a:t>
            </a:r>
          </a:p>
          <a:p>
            <a:r>
              <a:rPr lang="hr-HR" dirty="0"/>
              <a:t>Idem u 6.a razred Osnovne </a:t>
            </a:r>
            <a:r>
              <a:rPr lang="hr-HR" dirty="0" err="1"/>
              <a:t>skole</a:t>
            </a:r>
            <a:r>
              <a:rPr lang="hr-HR" dirty="0"/>
              <a:t> Bogumila Tonija.</a:t>
            </a:r>
          </a:p>
          <a:p>
            <a:r>
              <a:rPr lang="hr-HR" dirty="0"/>
              <a:t>Bavim se tenisom.</a:t>
            </a:r>
          </a:p>
          <a:p>
            <a:r>
              <a:rPr lang="hr-HR" dirty="0"/>
              <a:t>Jako volim igrati društvene igre i zabavljati se s prijateljima.</a:t>
            </a:r>
          </a:p>
          <a:p>
            <a:endParaRPr lang="hr-HR" dirty="0"/>
          </a:p>
        </p:txBody>
      </p:sp>
      <p:pic>
        <p:nvPicPr>
          <p:cNvPr id="5" name="Picture 1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226" y="889265"/>
            <a:ext cx="3303070" cy="5333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2856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eTwinning</a:t>
            </a:r>
            <a:r>
              <a:rPr lang="hr-HR" dirty="0" smtClean="0"/>
              <a:t> projekt – Za čišći kvart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sz="2900" b="1" dirty="0" smtClean="0">
                <a:solidFill>
                  <a:prstClr val="black"/>
                </a:solidFill>
              </a:rPr>
              <a:t>Članovi </a:t>
            </a:r>
            <a:r>
              <a:rPr lang="hr-HR" sz="2900" b="1" dirty="0">
                <a:solidFill>
                  <a:prstClr val="black"/>
                </a:solidFill>
              </a:rPr>
              <a:t>projekta: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Ja se zovem Dora </a:t>
            </a:r>
            <a:r>
              <a:rPr lang="hr-HR" dirty="0" err="1"/>
              <a:t>Elez</a:t>
            </a:r>
            <a:r>
              <a:rPr lang="hr-HR" dirty="0" smtClean="0"/>
              <a:t>.</a:t>
            </a:r>
          </a:p>
          <a:p>
            <a:r>
              <a:rPr lang="hr-HR" dirty="0" smtClean="0"/>
              <a:t>Idem </a:t>
            </a:r>
            <a:r>
              <a:rPr lang="hr-HR" dirty="0"/>
              <a:t>u </a:t>
            </a:r>
            <a:r>
              <a:rPr lang="hr-HR" dirty="0" smtClean="0"/>
              <a:t>6 f razred Osnovne škole Bogumila </a:t>
            </a:r>
            <a:r>
              <a:rPr lang="hr-HR" dirty="0"/>
              <a:t>Tonija</a:t>
            </a:r>
            <a:r>
              <a:rPr lang="hr-HR" dirty="0" smtClean="0"/>
              <a:t>.</a:t>
            </a:r>
          </a:p>
          <a:p>
            <a:r>
              <a:rPr lang="hr-HR" dirty="0" smtClean="0"/>
              <a:t>Bavim </a:t>
            </a:r>
            <a:r>
              <a:rPr lang="hr-HR" dirty="0"/>
              <a:t>se gimnastikom.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138" y="1413164"/>
            <a:ext cx="5842659" cy="484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1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eTwinning</a:t>
            </a:r>
            <a:r>
              <a:rPr lang="hr-HR" dirty="0" smtClean="0"/>
              <a:t> projekt – Za čišći kvart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sz="2900" b="1" dirty="0" smtClean="0">
                <a:solidFill>
                  <a:prstClr val="black"/>
                </a:solidFill>
              </a:rPr>
              <a:t>Članovi </a:t>
            </a:r>
            <a:r>
              <a:rPr lang="hr-HR" sz="2900" b="1" dirty="0">
                <a:solidFill>
                  <a:prstClr val="black"/>
                </a:solidFill>
              </a:rPr>
              <a:t>projekta: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Dobar dan,</a:t>
            </a:r>
          </a:p>
          <a:p>
            <a:r>
              <a:rPr lang="hr-HR" dirty="0"/>
              <a:t>zovem se Tara Horvat.</a:t>
            </a:r>
          </a:p>
          <a:p>
            <a:r>
              <a:rPr lang="hr-HR" dirty="0"/>
              <a:t>Imam 12 godina i idem u 6.c razred.</a:t>
            </a:r>
          </a:p>
          <a:p>
            <a:r>
              <a:rPr lang="hr-HR" dirty="0"/>
              <a:t>Glumim u Zagrebačkom kazalištu mladih, plešem u Plesnom studiju Samobor,  te učim engleski jezik u školi stranih jezika. </a:t>
            </a:r>
          </a:p>
          <a:p>
            <a:r>
              <a:rPr lang="hr-HR" dirty="0"/>
              <a:t>Volim plesati, penjati se, provoditi vrijeme u prirodi i volim se družiti s prijateljima</a:t>
            </a:r>
          </a:p>
        </p:txBody>
      </p:sp>
      <p:pic>
        <p:nvPicPr>
          <p:cNvPr id="5" name="Picture 1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4830" y="2273465"/>
            <a:ext cx="5130140" cy="312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52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eTwinning</a:t>
            </a:r>
            <a:r>
              <a:rPr lang="hr-HR" dirty="0" smtClean="0"/>
              <a:t> projekt – Za čišći kvart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sz="2900" b="1" dirty="0" smtClean="0">
                <a:solidFill>
                  <a:prstClr val="black"/>
                </a:solidFill>
              </a:rPr>
              <a:t>Članovi </a:t>
            </a:r>
            <a:r>
              <a:rPr lang="hr-HR" sz="2900" b="1" dirty="0">
                <a:solidFill>
                  <a:prstClr val="black"/>
                </a:solidFill>
              </a:rPr>
              <a:t>projekta:</a:t>
            </a:r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Dobar dan! </a:t>
            </a:r>
          </a:p>
          <a:p>
            <a:r>
              <a:rPr lang="hr-HR" dirty="0"/>
              <a:t>Moje ime je </a:t>
            </a:r>
            <a:r>
              <a:rPr lang="hr-HR" dirty="0" err="1"/>
              <a:t>Maximilian</a:t>
            </a:r>
            <a:r>
              <a:rPr lang="hr-HR" dirty="0"/>
              <a:t> </a:t>
            </a:r>
            <a:r>
              <a:rPr lang="hr-HR" dirty="0" err="1"/>
              <a:t>Lohninger</a:t>
            </a:r>
            <a:r>
              <a:rPr lang="hr-HR" dirty="0"/>
              <a:t>, rođen sam u </a:t>
            </a:r>
            <a:r>
              <a:rPr lang="hr-HR" dirty="0" err="1"/>
              <a:t>Salzburgu</a:t>
            </a:r>
            <a:r>
              <a:rPr lang="hr-HR" dirty="0"/>
              <a:t>, Austrija.</a:t>
            </a:r>
          </a:p>
          <a:p>
            <a:r>
              <a:rPr lang="hr-HR" dirty="0"/>
              <a:t>Idem u 6.b. razred Osnovne škole Bogumila Tonija. Od školskih predmeta jako volim matematiku,  a u slobodno vrijeme igram nogomet i karate. Volim i šah, ali za njega mi nažalost ne preostaje baš puno vremena.</a:t>
            </a:r>
          </a:p>
          <a:p>
            <a:r>
              <a:rPr lang="en-US" dirty="0" err="1"/>
              <a:t>Jako</a:t>
            </a:r>
            <a:r>
              <a:rPr lang="en-US" dirty="0"/>
              <a:t> se </a:t>
            </a:r>
            <a:r>
              <a:rPr lang="en-US" dirty="0" err="1"/>
              <a:t>volim</a:t>
            </a:r>
            <a:r>
              <a:rPr lang="en-US" dirty="0"/>
              <a:t> </a:t>
            </a:r>
            <a:r>
              <a:rPr lang="en-US" dirty="0" err="1"/>
              <a:t>družiti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prijateljima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zajedno</a:t>
            </a:r>
            <a:r>
              <a:rPr lang="en-US" dirty="0"/>
              <a:t> </a:t>
            </a:r>
            <a:r>
              <a:rPr lang="en-US" dirty="0" err="1"/>
              <a:t>igramo</a:t>
            </a:r>
            <a:r>
              <a:rPr lang="en-US" dirty="0"/>
              <a:t> </a:t>
            </a:r>
            <a:r>
              <a:rPr lang="en-US" dirty="0" err="1"/>
              <a:t>nogomet</a:t>
            </a:r>
            <a:r>
              <a:rPr lang="en-US" dirty="0"/>
              <a:t>. Imam </a:t>
            </a:r>
            <a:r>
              <a:rPr lang="en-US" dirty="0" err="1"/>
              <a:t>mlađeg</a:t>
            </a:r>
            <a:r>
              <a:rPr lang="en-US" dirty="0"/>
              <a:t> </a:t>
            </a:r>
            <a:r>
              <a:rPr lang="en-US" dirty="0" err="1"/>
              <a:t>brata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 </a:t>
            </a:r>
            <a:r>
              <a:rPr lang="en-US" dirty="0" err="1"/>
              <a:t>njim</a:t>
            </a:r>
            <a:r>
              <a:rPr lang="en-US" dirty="0"/>
              <a:t> </a:t>
            </a:r>
            <a:r>
              <a:rPr lang="en-US" dirty="0" err="1"/>
              <a:t>igram</a:t>
            </a:r>
            <a:r>
              <a:rPr lang="en-US" dirty="0"/>
              <a:t>.</a:t>
            </a:r>
            <a:endParaRPr lang="hr-HR" dirty="0"/>
          </a:p>
          <a:p>
            <a:endParaRPr lang="hr-HR" dirty="0"/>
          </a:p>
        </p:txBody>
      </p:sp>
      <p:pic>
        <p:nvPicPr>
          <p:cNvPr id="9" name="Picture 1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24861" y="1930400"/>
            <a:ext cx="4326659" cy="3966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420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eTwinning</a:t>
            </a:r>
            <a:r>
              <a:rPr lang="hr-HR" dirty="0" smtClean="0"/>
              <a:t> projekt – Za čišći kvart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3" y="1508167"/>
            <a:ext cx="10295467" cy="4533196"/>
          </a:xfrm>
        </p:spPr>
        <p:txBody>
          <a:bodyPr/>
          <a:lstStyle/>
          <a:p>
            <a:r>
              <a:rPr lang="en-US" dirty="0"/>
              <a:t>OŠ </a:t>
            </a:r>
            <a:r>
              <a:rPr lang="hr-HR" dirty="0" smtClean="0"/>
              <a:t>Bogumila Tonija</a:t>
            </a:r>
            <a:r>
              <a:rPr lang="en-US" dirty="0" smtClean="0"/>
              <a:t> </a:t>
            </a:r>
            <a:r>
              <a:rPr lang="en-US" dirty="0"/>
              <a:t>s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hrvatske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 </a:t>
            </a:r>
            <a:r>
              <a:rPr lang="en-US" dirty="0" err="1"/>
              <a:t>sudjeluje</a:t>
            </a:r>
            <a:r>
              <a:rPr lang="en-US" dirty="0"/>
              <a:t> u </a:t>
            </a:r>
            <a:r>
              <a:rPr lang="en-US" dirty="0" err="1"/>
              <a:t>projektu</a:t>
            </a:r>
            <a:r>
              <a:rPr lang="en-US" dirty="0"/>
              <a:t> </a:t>
            </a:r>
            <a:r>
              <a:rPr lang="hr-HR" dirty="0" err="1" smtClean="0"/>
              <a:t>e</a:t>
            </a:r>
            <a:r>
              <a:rPr lang="hr-HR" dirty="0" err="1"/>
              <a:t>T</a:t>
            </a:r>
            <a:r>
              <a:rPr lang="en-US" dirty="0" err="1" smtClean="0"/>
              <a:t>winninga</a:t>
            </a:r>
            <a:r>
              <a:rPr lang="en-US" dirty="0" smtClean="0"/>
              <a:t> </a:t>
            </a:r>
            <a:r>
              <a:rPr lang="en-US" dirty="0"/>
              <a:t>“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čišći</a:t>
            </a:r>
            <a:r>
              <a:rPr lang="en-US" dirty="0"/>
              <a:t> </a:t>
            </a:r>
            <a:r>
              <a:rPr lang="en-US" smtClean="0"/>
              <a:t>kvart”</a:t>
            </a:r>
            <a:endParaRPr lang="hr-HR" dirty="0"/>
          </a:p>
          <a:p>
            <a:r>
              <a:rPr lang="en-US" dirty="0" err="1" smtClean="0"/>
              <a:t>Znamo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briga</a:t>
            </a:r>
            <a:r>
              <a:rPr lang="en-US" dirty="0"/>
              <a:t> </a:t>
            </a:r>
            <a:r>
              <a:rPr lang="en-US" dirty="0" err="1"/>
              <a:t>vlasnika</a:t>
            </a:r>
            <a:r>
              <a:rPr lang="en-US" dirty="0"/>
              <a:t> o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životinjama</a:t>
            </a:r>
            <a:r>
              <a:rPr lang="en-US" dirty="0"/>
              <a:t>  </a:t>
            </a:r>
            <a:r>
              <a:rPr lang="en-US" dirty="0" err="1"/>
              <a:t>dovesti</a:t>
            </a:r>
            <a:r>
              <a:rPr lang="en-US" dirty="0"/>
              <a:t> do </a:t>
            </a:r>
            <a:r>
              <a:rPr lang="en-US" dirty="0" err="1"/>
              <a:t>poboljšanja</a:t>
            </a:r>
            <a:r>
              <a:rPr lang="en-US" dirty="0"/>
              <a:t> </a:t>
            </a:r>
            <a:r>
              <a:rPr lang="en-US" dirty="0" err="1"/>
              <a:t>higijenskog</a:t>
            </a:r>
            <a:r>
              <a:rPr lang="en-US" dirty="0"/>
              <a:t> </a:t>
            </a:r>
            <a:r>
              <a:rPr lang="en-US" dirty="0" err="1"/>
              <a:t>standarda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ljepšeg</a:t>
            </a:r>
            <a:r>
              <a:rPr lang="en-US" dirty="0"/>
              <a:t> </a:t>
            </a:r>
            <a:r>
              <a:rPr lang="en-US" dirty="0" err="1"/>
              <a:t>kvarta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.</a:t>
            </a:r>
            <a:endParaRPr lang="hr-HR" dirty="0"/>
          </a:p>
          <a:p>
            <a:r>
              <a:rPr lang="en-US" dirty="0"/>
              <a:t>S </a:t>
            </a:r>
            <a:r>
              <a:rPr lang="en-US" dirty="0" err="1"/>
              <a:t>projektom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započeli</a:t>
            </a:r>
            <a:r>
              <a:rPr lang="en-US" dirty="0"/>
              <a:t> u </a:t>
            </a:r>
            <a:r>
              <a:rPr lang="en-US" dirty="0" smtClean="0"/>
              <a:t>s</a:t>
            </a:r>
            <a:r>
              <a:rPr lang="hr-HR" dirty="0" smtClean="0"/>
              <a:t>i</a:t>
            </a:r>
            <a:r>
              <a:rPr lang="en-US" dirty="0" err="1" smtClean="0"/>
              <a:t>ječnju</a:t>
            </a:r>
            <a:r>
              <a:rPr lang="en-US" dirty="0" smtClean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 a </a:t>
            </a:r>
            <a:r>
              <a:rPr lang="en-US" dirty="0" err="1"/>
              <a:t>isti</a:t>
            </a:r>
            <a:r>
              <a:rPr lang="en-US" dirty="0"/>
              <a:t> bi </a:t>
            </a:r>
            <a:r>
              <a:rPr lang="en-US" dirty="0" err="1"/>
              <a:t>trajao</a:t>
            </a:r>
            <a:r>
              <a:rPr lang="en-US" dirty="0"/>
              <a:t> do </a:t>
            </a:r>
            <a:r>
              <a:rPr lang="en-US" dirty="0" err="1"/>
              <a:t>veljače</a:t>
            </a:r>
            <a:r>
              <a:rPr lang="en-US" dirty="0"/>
              <a:t> </a:t>
            </a:r>
            <a:r>
              <a:rPr lang="en-US" dirty="0" err="1"/>
              <a:t>sljedeće</a:t>
            </a:r>
            <a:r>
              <a:rPr lang="en-US" dirty="0"/>
              <a:t> 2021. </a:t>
            </a:r>
            <a:r>
              <a:rPr lang="en-US" dirty="0" err="1" smtClean="0"/>
              <a:t>godine</a:t>
            </a:r>
            <a:r>
              <a:rPr lang="hr-HR" dirty="0" smtClean="0"/>
              <a:t>.</a:t>
            </a:r>
          </a:p>
          <a:p>
            <a:r>
              <a:rPr lang="hr-HR" dirty="0" smtClean="0"/>
              <a:t> U ovoj prezentaciji predstavljamo članove projekta, učenike iz svih šestih razreda naše škole.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4169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38200" y="819397"/>
            <a:ext cx="10003971" cy="871291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eTwinning</a:t>
            </a:r>
            <a:r>
              <a:rPr lang="hr-HR" dirty="0" smtClean="0"/>
              <a:t> projekt – Za čišći kvart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sz="3600" dirty="0" smtClean="0"/>
              <a:t>Prijedlozi za logo projekta</a:t>
            </a:r>
            <a:r>
              <a:rPr lang="hr-HR" dirty="0" smtClean="0"/>
              <a:t>: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08" y="2459543"/>
            <a:ext cx="3736571" cy="3283527"/>
          </a:xfrm>
          <a:prstGeom prst="rect">
            <a:avLst/>
          </a:prstGeom>
        </p:spPr>
      </p:pic>
      <p:pic>
        <p:nvPicPr>
          <p:cNvPr id="8" name="Picture 1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89" y="2459543"/>
            <a:ext cx="3689340" cy="333696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639" y="914988"/>
            <a:ext cx="2913242" cy="388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5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eTwinning</a:t>
            </a:r>
            <a:r>
              <a:rPr lang="hr-HR" dirty="0" smtClean="0"/>
              <a:t> projekt – </a:t>
            </a:r>
            <a:r>
              <a:rPr lang="hr-HR" dirty="0"/>
              <a:t>Z</a:t>
            </a:r>
            <a:r>
              <a:rPr lang="hr-HR" dirty="0" smtClean="0"/>
              <a:t>a čišći kvart 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3200" b="1" dirty="0" smtClean="0"/>
              <a:t>Članovi projekta: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Moje </a:t>
            </a:r>
            <a:r>
              <a:rPr lang="hr-HR" dirty="0"/>
              <a:t>ime je Dora </a:t>
            </a:r>
            <a:r>
              <a:rPr lang="hr-HR" dirty="0" err="1" smtClean="0"/>
              <a:t>Nizek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Idem u 6. razred OŠ Bogumila Tonija.</a:t>
            </a:r>
            <a:br>
              <a:rPr lang="hr-HR" dirty="0"/>
            </a:br>
            <a:r>
              <a:rPr lang="hr-HR" dirty="0"/>
              <a:t>Učim talijanski jezik i idem na likovnu radionicu.</a:t>
            </a:r>
            <a:br>
              <a:rPr lang="hr-HR" dirty="0"/>
            </a:br>
            <a:r>
              <a:rPr lang="hr-HR" dirty="0"/>
              <a:t>Bavim se plesom i idem u GŠ Ferdo Livadić.</a:t>
            </a:r>
            <a:br>
              <a:rPr lang="hr-HR" dirty="0"/>
            </a:br>
            <a:r>
              <a:rPr lang="hr-HR" dirty="0"/>
              <a:t>Sviram flautu.</a:t>
            </a:r>
            <a:br>
              <a:rPr lang="hr-HR" dirty="0"/>
            </a:br>
            <a:r>
              <a:rPr lang="hr-HR" dirty="0"/>
              <a:t>Ministriram u Franjevačkoj crkvi svake nedjelje.</a:t>
            </a:r>
          </a:p>
        </p:txBody>
      </p:sp>
      <p:pic>
        <p:nvPicPr>
          <p:cNvPr id="5" name="Rezervirano mjesto sadržaja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77511" y="2573901"/>
            <a:ext cx="3755778" cy="2259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930" y="1825625"/>
            <a:ext cx="2585085" cy="36271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53" y="4850884"/>
            <a:ext cx="3735482" cy="17309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178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eTwinning</a:t>
            </a:r>
            <a:r>
              <a:rPr lang="hr-HR" dirty="0" smtClean="0"/>
              <a:t> projekt – Za čišći kvart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2900" b="1" dirty="0">
                <a:solidFill>
                  <a:prstClr val="black"/>
                </a:solidFill>
              </a:rPr>
              <a:t>Članovi projekta:</a:t>
            </a:r>
            <a:endParaRPr lang="hr-HR" b="1" dirty="0" smtClean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Ja sam Lena Matijašić, imam 12 godina i živim u Samoboru. Dolazim iz Osnovne škole Bogumila Tonija u kojoj idem u šesti razred. U slobodno vrijeme idem na dvije dramske, bavim se odbojkom i također idem na zbor. U školi dodatno učim njemački jezik.</a:t>
            </a:r>
          </a:p>
          <a:p>
            <a:endParaRPr lang="hr-HR" dirty="0"/>
          </a:p>
        </p:txBody>
      </p:sp>
      <p:pic>
        <p:nvPicPr>
          <p:cNvPr id="5" name="Rezervirano mjesto sadržaja 4" descr="C:\Users\Ana\Downloads\20200125_105131.jpg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15404" r="18234" b="13296"/>
          <a:stretch/>
        </p:blipFill>
        <p:spPr bwMode="auto">
          <a:xfrm rot="5400000">
            <a:off x="5997036" y="2274786"/>
            <a:ext cx="3811982" cy="3123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7345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eTwinning</a:t>
            </a:r>
            <a:r>
              <a:rPr lang="hr-HR" dirty="0" smtClean="0"/>
              <a:t> projekt – Za čišći kvart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2900" b="1" dirty="0">
                <a:solidFill>
                  <a:prstClr val="black"/>
                </a:solidFill>
              </a:rPr>
              <a:t>Članovi projekta: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Pozdrav,</a:t>
            </a:r>
          </a:p>
          <a:p>
            <a:r>
              <a:rPr lang="hr-HR" dirty="0"/>
              <a:t>Ja sam Lovre </a:t>
            </a:r>
            <a:r>
              <a:rPr lang="hr-HR" dirty="0" err="1" smtClean="0"/>
              <a:t>Mešin</a:t>
            </a:r>
            <a:endParaRPr lang="hr-HR" dirty="0"/>
          </a:p>
          <a:p>
            <a:r>
              <a:rPr lang="hr-HR" dirty="0"/>
              <a:t>Rođen sam u Splitu, 6.3.2007. godine.</a:t>
            </a:r>
          </a:p>
          <a:p>
            <a:r>
              <a:rPr lang="hr-HR" dirty="0"/>
              <a:t>Idem u 6.d razred Osnovne škole Bogumila Tonija.</a:t>
            </a:r>
          </a:p>
          <a:p>
            <a:r>
              <a:rPr lang="hr-HR" dirty="0"/>
              <a:t>Bavim se nogometom i karateom.</a:t>
            </a:r>
          </a:p>
          <a:p>
            <a:r>
              <a:rPr lang="hr-HR" dirty="0"/>
              <a:t>Jako volim crtati, plesati, slagati Lego kocke, igrati igrice i družiti se prijateljima.</a:t>
            </a:r>
          </a:p>
          <a:p>
            <a:endParaRPr lang="hr-HR" dirty="0"/>
          </a:p>
        </p:txBody>
      </p:sp>
      <p:pic>
        <p:nvPicPr>
          <p:cNvPr id="5" name="Picture 1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103918" y="1425039"/>
            <a:ext cx="3372591" cy="42751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821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eTwinning</a:t>
            </a:r>
            <a:r>
              <a:rPr lang="hr-HR" dirty="0" smtClean="0"/>
              <a:t> projekt – Za čišći kvart</a:t>
            </a:r>
            <a:br>
              <a:rPr lang="hr-HR" dirty="0" smtClean="0"/>
            </a:br>
            <a:r>
              <a:rPr lang="hr-HR" sz="2900" b="1" dirty="0">
                <a:solidFill>
                  <a:prstClr val="black"/>
                </a:solidFill>
              </a:rPr>
              <a:t>Članovi projekta: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Ja sam Lucija Fresl. Idem u 6. D razred </a:t>
            </a:r>
          </a:p>
          <a:p>
            <a:r>
              <a:rPr lang="hr-HR" dirty="0"/>
              <a:t>OŠ Bogumila Tonija, Samobor. </a:t>
            </a:r>
          </a:p>
          <a:p>
            <a:r>
              <a:rPr lang="hr-HR" dirty="0"/>
              <a:t>Volim glumiti, plesati, crtati... </a:t>
            </a:r>
          </a:p>
          <a:p>
            <a:r>
              <a:rPr lang="hr-HR" dirty="0"/>
              <a:t>Plešem u Plesnom klubu </a:t>
            </a:r>
            <a:r>
              <a:rPr lang="hr-HR" dirty="0" err="1"/>
              <a:t>Point</a:t>
            </a:r>
            <a:r>
              <a:rPr lang="hr-HR" dirty="0"/>
              <a:t>, a idem na dramsku grupu u SCENA studio Samobor. Volim boraviti u prirodi, a naročito uz more!</a:t>
            </a:r>
          </a:p>
          <a:p>
            <a:endParaRPr lang="hr-HR" dirty="0"/>
          </a:p>
        </p:txBody>
      </p:sp>
      <p:pic>
        <p:nvPicPr>
          <p:cNvPr id="7" name="Picture 5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3320" y="1825625"/>
            <a:ext cx="2921330" cy="423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8070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eTwinning</a:t>
            </a:r>
            <a:r>
              <a:rPr lang="hr-HR" dirty="0" smtClean="0"/>
              <a:t> projekt – Za čišći kvart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2900" b="1" dirty="0">
                <a:solidFill>
                  <a:prstClr val="black"/>
                </a:solidFill>
              </a:rPr>
              <a:t>Članovi projekta: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Zovem se Roko </a:t>
            </a:r>
            <a:r>
              <a:rPr lang="hr-HR" dirty="0" err="1" smtClean="0"/>
              <a:t>Vuksanović</a:t>
            </a:r>
            <a:endParaRPr lang="hr-HR" dirty="0"/>
          </a:p>
          <a:p>
            <a:r>
              <a:rPr lang="hr-HR" dirty="0"/>
              <a:t>Živim u </a:t>
            </a:r>
            <a:r>
              <a:rPr lang="hr-HR" dirty="0" err="1"/>
              <a:t>Samobru</a:t>
            </a:r>
            <a:r>
              <a:rPr lang="hr-HR" dirty="0"/>
              <a:t>.</a:t>
            </a:r>
          </a:p>
          <a:p>
            <a:r>
              <a:rPr lang="hr-HR" dirty="0"/>
              <a:t>Imam 12 godina.</a:t>
            </a:r>
          </a:p>
          <a:p>
            <a:r>
              <a:rPr lang="hr-HR" dirty="0"/>
              <a:t>Idem u Osnovnu školu Bogumila Tonija.</a:t>
            </a:r>
          </a:p>
          <a:p>
            <a:r>
              <a:rPr lang="hr-HR" dirty="0"/>
              <a:t>Treniram karate u Karate klubu Samobor.</a:t>
            </a:r>
          </a:p>
          <a:p>
            <a:r>
              <a:rPr lang="hr-HR" dirty="0"/>
              <a:t>Učim njemački i talijanski jezik.</a:t>
            </a:r>
          </a:p>
          <a:p>
            <a:endParaRPr lang="hr-HR" dirty="0"/>
          </a:p>
        </p:txBody>
      </p:sp>
      <p:pic>
        <p:nvPicPr>
          <p:cNvPr id="5" name="Picture 1" descr="Slikovni rezultat za roko vuksanović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45"/>
          <a:stretch/>
        </p:blipFill>
        <p:spPr bwMode="auto">
          <a:xfrm>
            <a:off x="8322129" y="2227763"/>
            <a:ext cx="3268188" cy="3016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4" descr="Slikovni rezultat za roko vuksanović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80" y="1603170"/>
            <a:ext cx="2729840" cy="4265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721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eTwinning</a:t>
            </a:r>
            <a:r>
              <a:rPr lang="hr-HR" dirty="0" smtClean="0"/>
              <a:t> projekt – Za čišći kvart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sz="2900" b="1" dirty="0" smtClean="0">
                <a:solidFill>
                  <a:prstClr val="black"/>
                </a:solidFill>
              </a:rPr>
              <a:t>Članovi </a:t>
            </a:r>
            <a:r>
              <a:rPr lang="hr-HR" sz="2900" b="1" dirty="0">
                <a:solidFill>
                  <a:prstClr val="black"/>
                </a:solidFill>
              </a:rPr>
              <a:t>projekta: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696431" y="1930400"/>
            <a:ext cx="4184035" cy="3880772"/>
          </a:xfrm>
        </p:spPr>
        <p:txBody>
          <a:bodyPr>
            <a:normAutofit/>
          </a:bodyPr>
          <a:lstStyle/>
          <a:p>
            <a:r>
              <a:rPr lang="hr-HR" dirty="0"/>
              <a:t>Moje ime je Dora Sokolović. </a:t>
            </a:r>
          </a:p>
          <a:p>
            <a:r>
              <a:rPr lang="hr-HR" dirty="0"/>
              <a:t>Idem u osnovnu školu „Bogumil Toni“ u Samoboru i šesti sam razred. </a:t>
            </a:r>
          </a:p>
          <a:p>
            <a:r>
              <a:rPr lang="hr-HR" dirty="0"/>
              <a:t>Moji hobiji su hip hop ples, crtanje i slikanje na platnu. </a:t>
            </a:r>
          </a:p>
          <a:p>
            <a:r>
              <a:rPr lang="hr-HR" dirty="0"/>
              <a:t>Moj ljubimac se zove „Buba“, ali svi ju zovemo „</a:t>
            </a:r>
            <a:r>
              <a:rPr lang="hr-HR" dirty="0" err="1"/>
              <a:t>Bubača</a:t>
            </a:r>
            <a:r>
              <a:rPr lang="hr-HR" dirty="0"/>
              <a:t> </a:t>
            </a:r>
            <a:r>
              <a:rPr lang="hr-HR" dirty="0" err="1"/>
              <a:t>ludača</a:t>
            </a:r>
            <a:r>
              <a:rPr lang="hr-HR" dirty="0"/>
              <a:t>“.</a:t>
            </a:r>
          </a:p>
          <a:p>
            <a:r>
              <a:rPr lang="hr-HR" dirty="0"/>
              <a:t> Ona je moja crno – bijela mačka , ima crne uši i rep, a tijelo joj je bijelo s dvije crne točke na leđima.</a:t>
            </a:r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6976" y="2569142"/>
            <a:ext cx="3954618" cy="2529445"/>
          </a:xfrm>
        </p:spPr>
      </p:pic>
    </p:spTree>
    <p:extLst>
      <p:ext uri="{BB962C8B-B14F-4D97-AF65-F5344CB8AC3E}">
        <p14:creationId xmlns:p14="http://schemas.microsoft.com/office/powerpoint/2010/main" val="1883208274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331</TotalTime>
  <Words>558</Words>
  <Application>Microsoft Office PowerPoint</Application>
  <PresentationFormat>Široki zaslon</PresentationFormat>
  <Paragraphs>68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Faseta</vt:lpstr>
      <vt:lpstr>eTwinning projekt – Za čišći kvart</vt:lpstr>
      <vt:lpstr>eTwinning projekt – Za čišći kvart</vt:lpstr>
      <vt:lpstr>eTwinning projekt – Za čišći kvart  Prijedlozi za logo projekta:</vt:lpstr>
      <vt:lpstr>eTwinning projekt – Za čišći kvart   Članovi projekta:</vt:lpstr>
      <vt:lpstr>eTwinning projekt – Za čišći kvart  Članovi projekta:</vt:lpstr>
      <vt:lpstr>eTwinning projekt – Za čišći kvart  Članovi projekta:</vt:lpstr>
      <vt:lpstr>eTwinning projekt – Za čišći kvart Članovi projekta:</vt:lpstr>
      <vt:lpstr>eTwinning projekt – Za čišći kvart  Članovi projekta:</vt:lpstr>
      <vt:lpstr>eTwinning projekt – Za čišći kvart  Članovi projekta:</vt:lpstr>
      <vt:lpstr>eTwinning projekt – Za čišći kvart  Članovi projekta:</vt:lpstr>
      <vt:lpstr>eTwinning projekt – Za čišći kvart  Članovi projekta:</vt:lpstr>
      <vt:lpstr>eTwinning projekt – Za čišći kvart  Članovi projekta:</vt:lpstr>
      <vt:lpstr>eTwinning projekt – Za čišći kvart  Članovi projekta:</vt:lpstr>
      <vt:lpstr>eTwinning projekt – Za čišći kvart  Članovi projekta:</vt:lpstr>
      <vt:lpstr>eTwinning projekt – Za čišći kvart  Članovi projekta: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Mario</dc:creator>
  <cp:lastModifiedBy>Mario</cp:lastModifiedBy>
  <cp:revision>24</cp:revision>
  <dcterms:created xsi:type="dcterms:W3CDTF">2020-03-23T10:32:03Z</dcterms:created>
  <dcterms:modified xsi:type="dcterms:W3CDTF">2020-03-30T15:28:33Z</dcterms:modified>
</cp:coreProperties>
</file>