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RJEŠENJA RADNE BILJEŽNICE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 descr="C:\Users\Mešo mekentoš\Desktop\SANDRA SKOLA\2019-2020\NASTAVA NA DALJINU\RB 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29090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Mešo mekentoš\Desktop\SANDRA SKOLA\2019-2020\NASTAVA NA DALJINU\RB 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1219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Mešo mekentoš\Desktop\SANDRA SKOLA\2019-2020\NASTAVA NA DALJINU\RB 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1219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Mešo mekentoš\Desktop\SANDRA SKOLA\2019-2020\NASTAVA NA DALJINU\RB 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1219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Mešo mekentoš\Desktop\SANDRA SKOLA\2019-2020\NASTAVA NA DALJINU\RB 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1219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Mešo mekentoš\Desktop\SANDRA SKOLA\2019-2020\NASTAVA NA DALJINU\RB 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1219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RJEŠENJA RADNE BILJEŽNICE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RJEŠENJA RADNE BILJEŽNICE</dc:title>
  <dc:creator>Mešo mekentoš</dc:creator>
  <cp:lastModifiedBy>Mešo mekentoš</cp:lastModifiedBy>
  <cp:revision>1</cp:revision>
  <dcterms:created xsi:type="dcterms:W3CDTF">2006-08-16T00:00:00Z</dcterms:created>
  <dcterms:modified xsi:type="dcterms:W3CDTF">2020-04-17T06:48:54Z</dcterms:modified>
</cp:coreProperties>
</file>